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29" r:id="rId4"/>
    <p:sldMasterId id="2147484353" r:id="rId5"/>
    <p:sldMasterId id="2147484350" r:id="rId6"/>
  </p:sldMasterIdLst>
  <p:notesMasterIdLst>
    <p:notesMasterId r:id="rId45"/>
  </p:notesMasterIdLst>
  <p:handoutMasterIdLst>
    <p:handoutMasterId r:id="rId46"/>
  </p:handoutMasterIdLst>
  <p:sldIdLst>
    <p:sldId id="1403" r:id="rId7"/>
    <p:sldId id="1423" r:id="rId8"/>
    <p:sldId id="1439" r:id="rId9"/>
    <p:sldId id="1459" r:id="rId10"/>
    <p:sldId id="1452" r:id="rId11"/>
    <p:sldId id="1443" r:id="rId12"/>
    <p:sldId id="1451" r:id="rId13"/>
    <p:sldId id="1450" r:id="rId14"/>
    <p:sldId id="1454" r:id="rId15"/>
    <p:sldId id="1445" r:id="rId16"/>
    <p:sldId id="1456" r:id="rId17"/>
    <p:sldId id="1455" r:id="rId18"/>
    <p:sldId id="1453" r:id="rId19"/>
    <p:sldId id="1460" r:id="rId20"/>
    <p:sldId id="1461" r:id="rId21"/>
    <p:sldId id="1462" r:id="rId22"/>
    <p:sldId id="1446" r:id="rId23"/>
    <p:sldId id="1458" r:id="rId24"/>
    <p:sldId id="1463" r:id="rId25"/>
    <p:sldId id="1457" r:id="rId26"/>
    <p:sldId id="1476" r:id="rId27"/>
    <p:sldId id="1447" r:id="rId28"/>
    <p:sldId id="1464" r:id="rId29"/>
    <p:sldId id="1465" r:id="rId30"/>
    <p:sldId id="1467" r:id="rId31"/>
    <p:sldId id="1468" r:id="rId32"/>
    <p:sldId id="1469" r:id="rId33"/>
    <p:sldId id="1470" r:id="rId34"/>
    <p:sldId id="1471" r:id="rId35"/>
    <p:sldId id="1466" r:id="rId36"/>
    <p:sldId id="1472" r:id="rId37"/>
    <p:sldId id="1473" r:id="rId38"/>
    <p:sldId id="1474" r:id="rId39"/>
    <p:sldId id="1448" r:id="rId40"/>
    <p:sldId id="1449" r:id="rId41"/>
    <p:sldId id="1475" r:id="rId42"/>
    <p:sldId id="1410" r:id="rId43"/>
    <p:sldId id="1416" r:id="rId44"/>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 id="{BF68131C-8EB2-4A6D-ABFA-02E5AB776A1B}">
          <p14:sldIdLst>
            <p14:sldId id="1403"/>
            <p14:sldId id="1423"/>
            <p14:sldId id="1439"/>
            <p14:sldId id="1459"/>
            <p14:sldId id="1452"/>
            <p14:sldId id="1443"/>
            <p14:sldId id="1451"/>
            <p14:sldId id="1450"/>
            <p14:sldId id="1454"/>
            <p14:sldId id="1445"/>
            <p14:sldId id="1456"/>
            <p14:sldId id="1455"/>
            <p14:sldId id="1453"/>
            <p14:sldId id="1460"/>
            <p14:sldId id="1461"/>
            <p14:sldId id="1462"/>
            <p14:sldId id="1446"/>
            <p14:sldId id="1458"/>
            <p14:sldId id="1463"/>
            <p14:sldId id="1457"/>
            <p14:sldId id="1476"/>
            <p14:sldId id="1447"/>
            <p14:sldId id="1464"/>
            <p14:sldId id="1465"/>
            <p14:sldId id="1467"/>
            <p14:sldId id="1468"/>
            <p14:sldId id="1469"/>
            <p14:sldId id="1470"/>
            <p14:sldId id="1471"/>
            <p14:sldId id="1466"/>
            <p14:sldId id="1472"/>
            <p14:sldId id="1473"/>
            <p14:sldId id="1474"/>
            <p14:sldId id="1448"/>
            <p14:sldId id="1449"/>
            <p14:sldId id="1475"/>
          </p14:sldIdLst>
        </p14:section>
        <p14:section name="Presentation template" id="{C7FA9FF9-CCBF-4AFF-8011-39A1B6C3CC0F}">
          <p14:sldIdLst>
            <p14:sldId id="1410"/>
            <p14:sldId id="1416"/>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7" name="Auri Mathisen" initials="AM" lastIdx="1" clrIdx="7">
    <p:extLst>
      <p:ext uri="{19B8F6BF-5375-455C-9EA6-DF929625EA0E}">
        <p15:presenceInfo xmlns:p15="http://schemas.microsoft.com/office/powerpoint/2012/main" userId="S-1-5-21-383413107-1061881802-891584314-12534" providerId="AD"/>
      </p:ext>
    </p:extLst>
  </p:cmAuthor>
  <p:cmAuthor id="1" name="Mary Feil-Jacobs" initials="MFJ" lastIdx="43" clrIdx="1"/>
  <p:cmAuthor id="8" name="Judi Lee" initials="JL" lastIdx="3" clrIdx="8">
    <p:extLst>
      <p:ext uri="{19B8F6BF-5375-455C-9EA6-DF929625EA0E}">
        <p15:presenceInfo xmlns:p15="http://schemas.microsoft.com/office/powerpoint/2012/main" userId="S-1-5-21-383413107-1061881802-891584314-9954" providerId="AD"/>
      </p:ext>
    </p:extLst>
  </p:cmAuthor>
  <p:cmAuthor id="2" name="Monica Lueder" initials="ML" lastIdx="22" clrIdx="2">
    <p:extLst>
      <p:ext uri="{19B8F6BF-5375-455C-9EA6-DF929625EA0E}">
        <p15:presenceInfo xmlns:p15="http://schemas.microsoft.com/office/powerpoint/2012/main" userId="S-1-5-21-2127521184-1604012920-1887927527-2598260" providerId="AD"/>
      </p:ext>
    </p:extLst>
  </p:cmAuthor>
  <p:cmAuthor id="9" name="David Griffith" initials="DG" lastIdx="3" clrIdx="9">
    <p:extLst>
      <p:ext uri="{19B8F6BF-5375-455C-9EA6-DF929625EA0E}">
        <p15:presenceInfo xmlns:p15="http://schemas.microsoft.com/office/powerpoint/2012/main" userId="S-1-5-21-383413107-1061881802-891584314-4667" providerId="AD"/>
      </p:ext>
    </p:extLst>
  </p:cmAuthor>
  <p:cmAuthor id="3" name="Mary Feil-Jacobs" initials="MF" lastIdx="22" clrIdx="3">
    <p:extLst>
      <p:ext uri="{19B8F6BF-5375-455C-9EA6-DF929625EA0E}">
        <p15:presenceInfo xmlns:p15="http://schemas.microsoft.com/office/powerpoint/2012/main" userId="S-1-5-21-2127521184-1604012920-1887927527-65006" providerId="AD"/>
      </p:ext>
    </p:extLst>
  </p:cmAuthor>
  <p:cmAuthor id="10" name="Mark Rhodes" initials="MR" lastIdx="1" clrIdx="10">
    <p:extLst>
      <p:ext uri="{19B8F6BF-5375-455C-9EA6-DF929625EA0E}">
        <p15:presenceInfo xmlns:p15="http://schemas.microsoft.com/office/powerpoint/2012/main" userId="Mark Rhodes" providerId="None"/>
      </p:ext>
    </p:extLst>
  </p:cmAuthor>
  <p:cmAuthor id="4" name="Mitchell Derrey" initials="MD" lastIdx="6" clrIdx="4">
    <p:extLst>
      <p:ext uri="{19B8F6BF-5375-455C-9EA6-DF929625EA0E}">
        <p15:presenceInfo xmlns:p15="http://schemas.microsoft.com/office/powerpoint/2012/main" userId="S-1-5-21-383413107-1061881802-891584314-4851" providerId="AD"/>
      </p:ext>
    </p:extLst>
  </p:cmAuthor>
  <p:cmAuthor id="5" name="Christen Anderson" initials="CA" lastIdx="19" clrIdx="5">
    <p:extLst>
      <p:ext uri="{19B8F6BF-5375-455C-9EA6-DF929625EA0E}">
        <p15:presenceInfo xmlns:p15="http://schemas.microsoft.com/office/powerpoint/2012/main" userId="Christen Anderson" providerId="None"/>
      </p:ext>
    </p:extLst>
  </p:cmAuthor>
  <p:cmAuthor id="6" name="Delaney Freer" initials="DF" lastIdx="16" clrIdx="6">
    <p:extLst>
      <p:ext uri="{19B8F6BF-5375-455C-9EA6-DF929625EA0E}">
        <p15:presenceInfo xmlns:p15="http://schemas.microsoft.com/office/powerpoint/2012/main" userId="4a46fd6c6e3be69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9120"/>
    <a:srgbClr val="1B449A"/>
    <a:srgbClr val="1E275C"/>
    <a:srgbClr val="000000"/>
    <a:srgbClr val="1B4499"/>
    <a:srgbClr val="001E60"/>
    <a:srgbClr val="E6E6E6"/>
    <a:srgbClr val="0095C8"/>
    <a:srgbClr val="E1B81C"/>
    <a:srgbClr val="E400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2BE30AD-B0E9-404F-B9B1-5981232C60A2}" v="31" dt="2025-08-22T16:15:36.49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81"/>
    <p:restoredTop sz="94681"/>
  </p:normalViewPr>
  <p:slideViewPr>
    <p:cSldViewPr snapToGrid="0">
      <p:cViewPr varScale="1">
        <p:scale>
          <a:sx n="140" d="100"/>
          <a:sy n="140" d="100"/>
        </p:scale>
        <p:origin x="2406" y="342"/>
      </p:cViewPr>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notesMaster" Target="notesMasters/notesMaster1.xml"/><Relationship Id="rId53" Type="http://schemas.microsoft.com/office/2015/10/relationships/revisionInfo" Target="revisionInfo.xml"/><Relationship Id="rId5" Type="http://schemas.openxmlformats.org/officeDocument/2006/relationships/slideMaster" Target="slideMasters/slideMaster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handoutMaster" Target="handoutMasters/handoutMaster1.xml"/><Relationship Id="rId20" Type="http://schemas.openxmlformats.org/officeDocument/2006/relationships/slide" Target="slides/slide14.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mer, Peter" userId="1cda720e-e5fa-4c4f-8ada-e413168d23ec" providerId="ADAL" clId="{A6E22C51-8FD3-465A-ACE6-19EC96B413E5}"/>
    <pc:docChg chg="delSld modSection">
      <pc:chgData name="Ramer, Peter" userId="1cda720e-e5fa-4c4f-8ada-e413168d23ec" providerId="ADAL" clId="{A6E22C51-8FD3-465A-ACE6-19EC96B413E5}" dt="2025-08-22T14:42:22.882" v="9" actId="47"/>
      <pc:docMkLst>
        <pc:docMk/>
      </pc:docMkLst>
      <pc:sldChg chg="del">
        <pc:chgData name="Ramer, Peter" userId="1cda720e-e5fa-4c4f-8ada-e413168d23ec" providerId="ADAL" clId="{A6E22C51-8FD3-465A-ACE6-19EC96B413E5}" dt="2025-08-22T14:42:13.865" v="7" actId="47"/>
        <pc:sldMkLst>
          <pc:docMk/>
          <pc:sldMk cId="3609540227" sldId="1386"/>
        </pc:sldMkLst>
      </pc:sldChg>
      <pc:sldChg chg="del">
        <pc:chgData name="Ramer, Peter" userId="1cda720e-e5fa-4c4f-8ada-e413168d23ec" providerId="ADAL" clId="{A6E22C51-8FD3-465A-ACE6-19EC96B413E5}" dt="2025-08-22T14:41:49.702" v="0" actId="47"/>
        <pc:sldMkLst>
          <pc:docMk/>
          <pc:sldMk cId="3732747212" sldId="1394"/>
        </pc:sldMkLst>
      </pc:sldChg>
      <pc:sldChg chg="del">
        <pc:chgData name="Ramer, Peter" userId="1cda720e-e5fa-4c4f-8ada-e413168d23ec" providerId="ADAL" clId="{A6E22C51-8FD3-465A-ACE6-19EC96B413E5}" dt="2025-08-22T14:41:53.538" v="2" actId="47"/>
        <pc:sldMkLst>
          <pc:docMk/>
          <pc:sldMk cId="1676605807" sldId="1404"/>
        </pc:sldMkLst>
      </pc:sldChg>
      <pc:sldChg chg="del">
        <pc:chgData name="Ramer, Peter" userId="1cda720e-e5fa-4c4f-8ada-e413168d23ec" providerId="ADAL" clId="{A6E22C51-8FD3-465A-ACE6-19EC96B413E5}" dt="2025-08-22T14:41:54.111" v="3" actId="47"/>
        <pc:sldMkLst>
          <pc:docMk/>
          <pc:sldMk cId="1571661650" sldId="1406"/>
        </pc:sldMkLst>
      </pc:sldChg>
      <pc:sldChg chg="del">
        <pc:chgData name="Ramer, Peter" userId="1cda720e-e5fa-4c4f-8ada-e413168d23ec" providerId="ADAL" clId="{A6E22C51-8FD3-465A-ACE6-19EC96B413E5}" dt="2025-08-22T14:41:55.498" v="4" actId="47"/>
        <pc:sldMkLst>
          <pc:docMk/>
          <pc:sldMk cId="123311531" sldId="1407"/>
        </pc:sldMkLst>
      </pc:sldChg>
      <pc:sldChg chg="del">
        <pc:chgData name="Ramer, Peter" userId="1cda720e-e5fa-4c4f-8ada-e413168d23ec" providerId="ADAL" clId="{A6E22C51-8FD3-465A-ACE6-19EC96B413E5}" dt="2025-08-22T14:41:56.159" v="5" actId="47"/>
        <pc:sldMkLst>
          <pc:docMk/>
          <pc:sldMk cId="1431129732" sldId="1408"/>
        </pc:sldMkLst>
      </pc:sldChg>
      <pc:sldChg chg="del">
        <pc:chgData name="Ramer, Peter" userId="1cda720e-e5fa-4c4f-8ada-e413168d23ec" providerId="ADAL" clId="{A6E22C51-8FD3-465A-ACE6-19EC96B413E5}" dt="2025-08-22T14:41:56.839" v="6" actId="47"/>
        <pc:sldMkLst>
          <pc:docMk/>
          <pc:sldMk cId="1663718639" sldId="1409"/>
        </pc:sldMkLst>
      </pc:sldChg>
      <pc:sldChg chg="del">
        <pc:chgData name="Ramer, Peter" userId="1cda720e-e5fa-4c4f-8ada-e413168d23ec" providerId="ADAL" clId="{A6E22C51-8FD3-465A-ACE6-19EC96B413E5}" dt="2025-08-22T14:42:22.882" v="9" actId="47"/>
        <pc:sldMkLst>
          <pc:docMk/>
          <pc:sldMk cId="1942125608" sldId="1411"/>
        </pc:sldMkLst>
      </pc:sldChg>
      <pc:sldChg chg="del">
        <pc:chgData name="Ramer, Peter" userId="1cda720e-e5fa-4c4f-8ada-e413168d23ec" providerId="ADAL" clId="{A6E22C51-8FD3-465A-ACE6-19EC96B413E5}" dt="2025-08-22T14:42:22.882" v="9" actId="47"/>
        <pc:sldMkLst>
          <pc:docMk/>
          <pc:sldMk cId="3816099448" sldId="1412"/>
        </pc:sldMkLst>
      </pc:sldChg>
      <pc:sldChg chg="del">
        <pc:chgData name="Ramer, Peter" userId="1cda720e-e5fa-4c4f-8ada-e413168d23ec" providerId="ADAL" clId="{A6E22C51-8FD3-465A-ACE6-19EC96B413E5}" dt="2025-08-22T14:42:22.882" v="9" actId="47"/>
        <pc:sldMkLst>
          <pc:docMk/>
          <pc:sldMk cId="3470023209" sldId="1413"/>
        </pc:sldMkLst>
      </pc:sldChg>
      <pc:sldChg chg="del">
        <pc:chgData name="Ramer, Peter" userId="1cda720e-e5fa-4c4f-8ada-e413168d23ec" providerId="ADAL" clId="{A6E22C51-8FD3-465A-ACE6-19EC96B413E5}" dt="2025-08-22T14:42:22.882" v="9" actId="47"/>
        <pc:sldMkLst>
          <pc:docMk/>
          <pc:sldMk cId="4275799084" sldId="1414"/>
        </pc:sldMkLst>
      </pc:sldChg>
      <pc:sldChg chg="del">
        <pc:chgData name="Ramer, Peter" userId="1cda720e-e5fa-4c4f-8ada-e413168d23ec" providerId="ADAL" clId="{A6E22C51-8FD3-465A-ACE6-19EC96B413E5}" dt="2025-08-22T14:42:22.882" v="9" actId="47"/>
        <pc:sldMkLst>
          <pc:docMk/>
          <pc:sldMk cId="808460429" sldId="1415"/>
        </pc:sldMkLst>
      </pc:sldChg>
      <pc:sldChg chg="del">
        <pc:chgData name="Ramer, Peter" userId="1cda720e-e5fa-4c4f-8ada-e413168d23ec" providerId="ADAL" clId="{A6E22C51-8FD3-465A-ACE6-19EC96B413E5}" dt="2025-08-22T14:41:52.664" v="1" actId="47"/>
        <pc:sldMkLst>
          <pc:docMk/>
          <pc:sldMk cId="3709942097" sldId="1417"/>
        </pc:sldMkLst>
      </pc:sldChg>
      <pc:sldChg chg="del">
        <pc:chgData name="Ramer, Peter" userId="1cda720e-e5fa-4c4f-8ada-e413168d23ec" providerId="ADAL" clId="{A6E22C51-8FD3-465A-ACE6-19EC96B413E5}" dt="2025-08-22T14:42:16.042" v="8" actId="47"/>
        <pc:sldMkLst>
          <pc:docMk/>
          <pc:sldMk cId="1759051109" sldId="1418"/>
        </pc:sldMkLst>
      </pc:sldChg>
    </pc:docChg>
  </pc:docChgLst>
  <pc:docChgLst>
    <pc:chgData name="Ramer, Peter" userId="1cda720e-e5fa-4c4f-8ada-e413168d23ec" providerId="ADAL" clId="{72BE30AD-B0E9-404F-B9B1-5981232C60A2}"/>
    <pc:docChg chg="undo custSel addSld modSld">
      <pc:chgData name="Ramer, Peter" userId="1cda720e-e5fa-4c4f-8ada-e413168d23ec" providerId="ADAL" clId="{72BE30AD-B0E9-404F-B9B1-5981232C60A2}" dt="2025-08-22T16:15:47.837" v="53" actId="26606"/>
      <pc:docMkLst>
        <pc:docMk/>
      </pc:docMkLst>
      <pc:sldChg chg="add">
        <pc:chgData name="Ramer, Peter" userId="1cda720e-e5fa-4c4f-8ada-e413168d23ec" providerId="ADAL" clId="{72BE30AD-B0E9-404F-B9B1-5981232C60A2}" dt="2025-08-22T15:13:41.645" v="0"/>
        <pc:sldMkLst>
          <pc:docMk/>
          <pc:sldMk cId="3869000583" sldId="1423"/>
        </pc:sldMkLst>
      </pc:sldChg>
      <pc:sldChg chg="modSp add mod modClrScheme chgLayout">
        <pc:chgData name="Ramer, Peter" userId="1cda720e-e5fa-4c4f-8ada-e413168d23ec" providerId="ADAL" clId="{72BE30AD-B0E9-404F-B9B1-5981232C60A2}" dt="2025-08-22T16:12:12.140" v="5" actId="14100"/>
        <pc:sldMkLst>
          <pc:docMk/>
          <pc:sldMk cId="1638368458" sldId="1439"/>
        </pc:sldMkLst>
        <pc:spChg chg="mod ord">
          <ac:chgData name="Ramer, Peter" userId="1cda720e-e5fa-4c4f-8ada-e413168d23ec" providerId="ADAL" clId="{72BE30AD-B0E9-404F-B9B1-5981232C60A2}" dt="2025-08-22T15:13:52.248" v="1" actId="700"/>
          <ac:spMkLst>
            <pc:docMk/>
            <pc:sldMk cId="1638368458" sldId="1439"/>
            <ac:spMk id="2" creationId="{507E4F28-B8BF-DA74-AC4B-85FF9BC3CC3F}"/>
          </ac:spMkLst>
        </pc:spChg>
        <pc:spChg chg="mod ord">
          <ac:chgData name="Ramer, Peter" userId="1cda720e-e5fa-4c4f-8ada-e413168d23ec" providerId="ADAL" clId="{72BE30AD-B0E9-404F-B9B1-5981232C60A2}" dt="2025-08-22T16:12:12.140" v="5" actId="14100"/>
          <ac:spMkLst>
            <pc:docMk/>
            <pc:sldMk cId="1638368458" sldId="1439"/>
            <ac:spMk id="3" creationId="{9965AE04-2802-DDFC-4DF9-5AC6E19A727C}"/>
          </ac:spMkLst>
        </pc:spChg>
      </pc:sldChg>
      <pc:sldChg chg="modSp add mod chgLayout">
        <pc:chgData name="Ramer, Peter" userId="1cda720e-e5fa-4c4f-8ada-e413168d23ec" providerId="ADAL" clId="{72BE30AD-B0E9-404F-B9B1-5981232C60A2}" dt="2025-08-22T16:12:39.268" v="7" actId="14100"/>
        <pc:sldMkLst>
          <pc:docMk/>
          <pc:sldMk cId="1071111127" sldId="1443"/>
        </pc:sldMkLst>
        <pc:spChg chg="mod ord">
          <ac:chgData name="Ramer, Peter" userId="1cda720e-e5fa-4c4f-8ada-e413168d23ec" providerId="ADAL" clId="{72BE30AD-B0E9-404F-B9B1-5981232C60A2}" dt="2025-08-22T15:14:43.763" v="3" actId="700"/>
          <ac:spMkLst>
            <pc:docMk/>
            <pc:sldMk cId="1071111127" sldId="1443"/>
            <ac:spMk id="2" creationId="{7DE9F2B5-AC23-EB4C-7EBC-E22727A11369}"/>
          </ac:spMkLst>
        </pc:spChg>
        <pc:spChg chg="mod ord">
          <ac:chgData name="Ramer, Peter" userId="1cda720e-e5fa-4c4f-8ada-e413168d23ec" providerId="ADAL" clId="{72BE30AD-B0E9-404F-B9B1-5981232C60A2}" dt="2025-08-22T16:12:39.268" v="7" actId="14100"/>
          <ac:spMkLst>
            <pc:docMk/>
            <pc:sldMk cId="1071111127" sldId="1443"/>
            <ac:spMk id="3" creationId="{5A7726D4-3A85-A0C9-C346-9BDEE9BAF4BD}"/>
          </ac:spMkLst>
        </pc:spChg>
      </pc:sldChg>
      <pc:sldChg chg="modSp add mod chgLayout">
        <pc:chgData name="Ramer, Peter" userId="1cda720e-e5fa-4c4f-8ada-e413168d23ec" providerId="ADAL" clId="{72BE30AD-B0E9-404F-B9B1-5981232C60A2}" dt="2025-08-22T16:13:15.397" v="11" actId="14100"/>
        <pc:sldMkLst>
          <pc:docMk/>
          <pc:sldMk cId="103990680" sldId="1445"/>
        </pc:sldMkLst>
        <pc:spChg chg="mod ord">
          <ac:chgData name="Ramer, Peter" userId="1cda720e-e5fa-4c4f-8ada-e413168d23ec" providerId="ADAL" clId="{72BE30AD-B0E9-404F-B9B1-5981232C60A2}" dt="2025-08-22T15:14:43.763" v="3" actId="700"/>
          <ac:spMkLst>
            <pc:docMk/>
            <pc:sldMk cId="103990680" sldId="1445"/>
            <ac:spMk id="2" creationId="{7DE9F2B5-AC23-EB4C-7EBC-E22727A11369}"/>
          </ac:spMkLst>
        </pc:spChg>
        <pc:spChg chg="mod ord">
          <ac:chgData name="Ramer, Peter" userId="1cda720e-e5fa-4c4f-8ada-e413168d23ec" providerId="ADAL" clId="{72BE30AD-B0E9-404F-B9B1-5981232C60A2}" dt="2025-08-22T16:13:15.397" v="11" actId="14100"/>
          <ac:spMkLst>
            <pc:docMk/>
            <pc:sldMk cId="103990680" sldId="1445"/>
            <ac:spMk id="3" creationId="{5A7726D4-3A85-A0C9-C346-9BDEE9BAF4BD}"/>
          </ac:spMkLst>
        </pc:spChg>
      </pc:sldChg>
      <pc:sldChg chg="addSp delSp modSp add mod modTransition chgLayout">
        <pc:chgData name="Ramer, Peter" userId="1cda720e-e5fa-4c4f-8ada-e413168d23ec" providerId="ADAL" clId="{72BE30AD-B0E9-404F-B9B1-5981232C60A2}" dt="2025-08-22T16:13:54.727" v="14" actId="26606"/>
        <pc:sldMkLst>
          <pc:docMk/>
          <pc:sldMk cId="2882317241" sldId="1446"/>
        </pc:sldMkLst>
        <pc:spChg chg="mod ord">
          <ac:chgData name="Ramer, Peter" userId="1cda720e-e5fa-4c4f-8ada-e413168d23ec" providerId="ADAL" clId="{72BE30AD-B0E9-404F-B9B1-5981232C60A2}" dt="2025-08-22T16:13:54.727" v="14" actId="26606"/>
          <ac:spMkLst>
            <pc:docMk/>
            <pc:sldMk cId="2882317241" sldId="1446"/>
            <ac:spMk id="2" creationId="{7DE9F2B5-AC23-EB4C-7EBC-E22727A11369}"/>
          </ac:spMkLst>
        </pc:spChg>
        <pc:spChg chg="del mod ord">
          <ac:chgData name="Ramer, Peter" userId="1cda720e-e5fa-4c4f-8ada-e413168d23ec" providerId="ADAL" clId="{72BE30AD-B0E9-404F-B9B1-5981232C60A2}" dt="2025-08-22T16:13:54.727" v="14" actId="26606"/>
          <ac:spMkLst>
            <pc:docMk/>
            <pc:sldMk cId="2882317241" sldId="1446"/>
            <ac:spMk id="3" creationId="{5A7726D4-3A85-A0C9-C346-9BDEE9BAF4BD}"/>
          </ac:spMkLst>
        </pc:spChg>
        <pc:graphicFrameChg chg="add mod">
          <ac:chgData name="Ramer, Peter" userId="1cda720e-e5fa-4c4f-8ada-e413168d23ec" providerId="ADAL" clId="{72BE30AD-B0E9-404F-B9B1-5981232C60A2}" dt="2025-08-22T16:13:54.727" v="14" actId="26606"/>
          <ac:graphicFrameMkLst>
            <pc:docMk/>
            <pc:sldMk cId="2882317241" sldId="1446"/>
            <ac:graphicFrameMk id="5" creationId="{D2C9B932-852C-1B8D-4356-820F0C89A4AD}"/>
          </ac:graphicFrameMkLst>
        </pc:graphicFrameChg>
      </pc:sldChg>
      <pc:sldChg chg="modSp add mod chgLayout">
        <pc:chgData name="Ramer, Peter" userId="1cda720e-e5fa-4c4f-8ada-e413168d23ec" providerId="ADAL" clId="{72BE30AD-B0E9-404F-B9B1-5981232C60A2}" dt="2025-08-22T15:14:43.763" v="3" actId="700"/>
        <pc:sldMkLst>
          <pc:docMk/>
          <pc:sldMk cId="1626141865" sldId="1447"/>
        </pc:sldMkLst>
        <pc:spChg chg="mod ord">
          <ac:chgData name="Ramer, Peter" userId="1cda720e-e5fa-4c4f-8ada-e413168d23ec" providerId="ADAL" clId="{72BE30AD-B0E9-404F-B9B1-5981232C60A2}" dt="2025-08-22T15:14:43.763" v="3" actId="700"/>
          <ac:spMkLst>
            <pc:docMk/>
            <pc:sldMk cId="1626141865" sldId="1447"/>
            <ac:spMk id="2" creationId="{7DE9F2B5-AC23-EB4C-7EBC-E22727A11369}"/>
          </ac:spMkLst>
        </pc:spChg>
        <pc:spChg chg="mod ord">
          <ac:chgData name="Ramer, Peter" userId="1cda720e-e5fa-4c4f-8ada-e413168d23ec" providerId="ADAL" clId="{72BE30AD-B0E9-404F-B9B1-5981232C60A2}" dt="2025-08-22T15:14:43.763" v="3" actId="700"/>
          <ac:spMkLst>
            <pc:docMk/>
            <pc:sldMk cId="1626141865" sldId="1447"/>
            <ac:spMk id="3" creationId="{5A7726D4-3A85-A0C9-C346-9BDEE9BAF4BD}"/>
          </ac:spMkLst>
        </pc:spChg>
      </pc:sldChg>
      <pc:sldChg chg="modSp add mod chgLayout">
        <pc:chgData name="Ramer, Peter" userId="1cda720e-e5fa-4c4f-8ada-e413168d23ec" providerId="ADAL" clId="{72BE30AD-B0E9-404F-B9B1-5981232C60A2}" dt="2025-08-22T15:15:00.780" v="4" actId="700"/>
        <pc:sldMkLst>
          <pc:docMk/>
          <pc:sldMk cId="437207413" sldId="1448"/>
        </pc:sldMkLst>
        <pc:spChg chg="mod ord">
          <ac:chgData name="Ramer, Peter" userId="1cda720e-e5fa-4c4f-8ada-e413168d23ec" providerId="ADAL" clId="{72BE30AD-B0E9-404F-B9B1-5981232C60A2}" dt="2025-08-22T15:15:00.780" v="4" actId="700"/>
          <ac:spMkLst>
            <pc:docMk/>
            <pc:sldMk cId="437207413" sldId="1448"/>
            <ac:spMk id="2" creationId="{7DE9F2B5-AC23-EB4C-7EBC-E22727A11369}"/>
          </ac:spMkLst>
        </pc:spChg>
        <pc:spChg chg="mod ord">
          <ac:chgData name="Ramer, Peter" userId="1cda720e-e5fa-4c4f-8ada-e413168d23ec" providerId="ADAL" clId="{72BE30AD-B0E9-404F-B9B1-5981232C60A2}" dt="2025-08-22T15:15:00.780" v="4" actId="700"/>
          <ac:spMkLst>
            <pc:docMk/>
            <pc:sldMk cId="437207413" sldId="1448"/>
            <ac:spMk id="3" creationId="{5A7726D4-3A85-A0C9-C346-9BDEE9BAF4BD}"/>
          </ac:spMkLst>
        </pc:spChg>
      </pc:sldChg>
      <pc:sldChg chg="modSp add mod chgLayout">
        <pc:chgData name="Ramer, Peter" userId="1cda720e-e5fa-4c4f-8ada-e413168d23ec" providerId="ADAL" clId="{72BE30AD-B0E9-404F-B9B1-5981232C60A2}" dt="2025-08-22T15:15:00.780" v="4" actId="700"/>
        <pc:sldMkLst>
          <pc:docMk/>
          <pc:sldMk cId="3256669879" sldId="1449"/>
        </pc:sldMkLst>
        <pc:spChg chg="mod ord">
          <ac:chgData name="Ramer, Peter" userId="1cda720e-e5fa-4c4f-8ada-e413168d23ec" providerId="ADAL" clId="{72BE30AD-B0E9-404F-B9B1-5981232C60A2}" dt="2025-08-22T15:15:00.780" v="4" actId="700"/>
          <ac:spMkLst>
            <pc:docMk/>
            <pc:sldMk cId="3256669879" sldId="1449"/>
            <ac:spMk id="2" creationId="{7DE9F2B5-AC23-EB4C-7EBC-E22727A11369}"/>
          </ac:spMkLst>
        </pc:spChg>
        <pc:spChg chg="mod ord">
          <ac:chgData name="Ramer, Peter" userId="1cda720e-e5fa-4c4f-8ada-e413168d23ec" providerId="ADAL" clId="{72BE30AD-B0E9-404F-B9B1-5981232C60A2}" dt="2025-08-22T15:15:00.780" v="4" actId="700"/>
          <ac:spMkLst>
            <pc:docMk/>
            <pc:sldMk cId="3256669879" sldId="1449"/>
            <ac:spMk id="3" creationId="{5A7726D4-3A85-A0C9-C346-9BDEE9BAF4BD}"/>
          </ac:spMkLst>
        </pc:spChg>
      </pc:sldChg>
      <pc:sldChg chg="modSp add mod modTransition chgLayout">
        <pc:chgData name="Ramer, Peter" userId="1cda720e-e5fa-4c4f-8ada-e413168d23ec" providerId="ADAL" clId="{72BE30AD-B0E9-404F-B9B1-5981232C60A2}" dt="2025-08-22T16:13:08.273" v="10" actId="26606"/>
        <pc:sldMkLst>
          <pc:docMk/>
          <pc:sldMk cId="1665702483" sldId="1450"/>
        </pc:sldMkLst>
        <pc:spChg chg="mod ord">
          <ac:chgData name="Ramer, Peter" userId="1cda720e-e5fa-4c4f-8ada-e413168d23ec" providerId="ADAL" clId="{72BE30AD-B0E9-404F-B9B1-5981232C60A2}" dt="2025-08-22T16:13:08.273" v="10" actId="26606"/>
          <ac:spMkLst>
            <pc:docMk/>
            <pc:sldMk cId="1665702483" sldId="1450"/>
            <ac:spMk id="2" creationId="{7DE9F2B5-AC23-EB4C-7EBC-E22727A11369}"/>
          </ac:spMkLst>
        </pc:spChg>
        <pc:spChg chg="mod ord">
          <ac:chgData name="Ramer, Peter" userId="1cda720e-e5fa-4c4f-8ada-e413168d23ec" providerId="ADAL" clId="{72BE30AD-B0E9-404F-B9B1-5981232C60A2}" dt="2025-08-22T16:13:08.273" v="10" actId="26606"/>
          <ac:spMkLst>
            <pc:docMk/>
            <pc:sldMk cId="1665702483" sldId="1450"/>
            <ac:spMk id="3" creationId="{5A7726D4-3A85-A0C9-C346-9BDEE9BAF4BD}"/>
          </ac:spMkLst>
        </pc:spChg>
      </pc:sldChg>
      <pc:sldChg chg="modSp add mod modTransition chgLayout">
        <pc:chgData name="Ramer, Peter" userId="1cda720e-e5fa-4c4f-8ada-e413168d23ec" providerId="ADAL" clId="{72BE30AD-B0E9-404F-B9B1-5981232C60A2}" dt="2025-08-22T16:12:50.208" v="9" actId="26606"/>
        <pc:sldMkLst>
          <pc:docMk/>
          <pc:sldMk cId="4001049153" sldId="1451"/>
        </pc:sldMkLst>
        <pc:spChg chg="mod ord">
          <ac:chgData name="Ramer, Peter" userId="1cda720e-e5fa-4c4f-8ada-e413168d23ec" providerId="ADAL" clId="{72BE30AD-B0E9-404F-B9B1-5981232C60A2}" dt="2025-08-22T16:12:50.208" v="9" actId="26606"/>
          <ac:spMkLst>
            <pc:docMk/>
            <pc:sldMk cId="4001049153" sldId="1451"/>
            <ac:spMk id="2" creationId="{7DE9F2B5-AC23-EB4C-7EBC-E22727A11369}"/>
          </ac:spMkLst>
        </pc:spChg>
        <pc:spChg chg="mod ord">
          <ac:chgData name="Ramer, Peter" userId="1cda720e-e5fa-4c4f-8ada-e413168d23ec" providerId="ADAL" clId="{72BE30AD-B0E9-404F-B9B1-5981232C60A2}" dt="2025-08-22T16:12:50.208" v="9" actId="26606"/>
          <ac:spMkLst>
            <pc:docMk/>
            <pc:sldMk cId="4001049153" sldId="1451"/>
            <ac:spMk id="3" creationId="{5A7726D4-3A85-A0C9-C346-9BDEE9BAF4BD}"/>
          </ac:spMkLst>
        </pc:spChg>
        <pc:picChg chg="mod">
          <ac:chgData name="Ramer, Peter" userId="1cda720e-e5fa-4c4f-8ada-e413168d23ec" providerId="ADAL" clId="{72BE30AD-B0E9-404F-B9B1-5981232C60A2}" dt="2025-08-22T16:12:50.208" v="9" actId="26606"/>
          <ac:picMkLst>
            <pc:docMk/>
            <pc:sldMk cId="4001049153" sldId="1451"/>
            <ac:picMk id="2050" creationId="{74FA0EBE-FC2D-B1CD-5686-5F2ED861EBF6}"/>
          </ac:picMkLst>
        </pc:picChg>
      </pc:sldChg>
      <pc:sldChg chg="add">
        <pc:chgData name="Ramer, Peter" userId="1cda720e-e5fa-4c4f-8ada-e413168d23ec" providerId="ADAL" clId="{72BE30AD-B0E9-404F-B9B1-5981232C60A2}" dt="2025-08-22T15:13:41.645" v="0"/>
        <pc:sldMkLst>
          <pc:docMk/>
          <pc:sldMk cId="3329435619" sldId="1452"/>
        </pc:sldMkLst>
      </pc:sldChg>
      <pc:sldChg chg="modSp add mod chgLayout">
        <pc:chgData name="Ramer, Peter" userId="1cda720e-e5fa-4c4f-8ada-e413168d23ec" providerId="ADAL" clId="{72BE30AD-B0E9-404F-B9B1-5981232C60A2}" dt="2025-08-22T16:13:33.646" v="13" actId="14100"/>
        <pc:sldMkLst>
          <pc:docMk/>
          <pc:sldMk cId="2902024131" sldId="1453"/>
        </pc:sldMkLst>
        <pc:spChg chg="mod ord">
          <ac:chgData name="Ramer, Peter" userId="1cda720e-e5fa-4c4f-8ada-e413168d23ec" providerId="ADAL" clId="{72BE30AD-B0E9-404F-B9B1-5981232C60A2}" dt="2025-08-22T15:14:43.763" v="3" actId="700"/>
          <ac:spMkLst>
            <pc:docMk/>
            <pc:sldMk cId="2902024131" sldId="1453"/>
            <ac:spMk id="2" creationId="{7DE9F2B5-AC23-EB4C-7EBC-E22727A11369}"/>
          </ac:spMkLst>
        </pc:spChg>
        <pc:spChg chg="mod ord">
          <ac:chgData name="Ramer, Peter" userId="1cda720e-e5fa-4c4f-8ada-e413168d23ec" providerId="ADAL" clId="{72BE30AD-B0E9-404F-B9B1-5981232C60A2}" dt="2025-08-22T16:13:33.646" v="13" actId="14100"/>
          <ac:spMkLst>
            <pc:docMk/>
            <pc:sldMk cId="2902024131" sldId="1453"/>
            <ac:spMk id="3" creationId="{5A7726D4-3A85-A0C9-C346-9BDEE9BAF4BD}"/>
          </ac:spMkLst>
        </pc:spChg>
      </pc:sldChg>
      <pc:sldChg chg="add">
        <pc:chgData name="Ramer, Peter" userId="1cda720e-e5fa-4c4f-8ada-e413168d23ec" providerId="ADAL" clId="{72BE30AD-B0E9-404F-B9B1-5981232C60A2}" dt="2025-08-22T15:13:41.645" v="0"/>
        <pc:sldMkLst>
          <pc:docMk/>
          <pc:sldMk cId="749608720" sldId="1454"/>
        </pc:sldMkLst>
      </pc:sldChg>
      <pc:sldChg chg="add">
        <pc:chgData name="Ramer, Peter" userId="1cda720e-e5fa-4c4f-8ada-e413168d23ec" providerId="ADAL" clId="{72BE30AD-B0E9-404F-B9B1-5981232C60A2}" dt="2025-08-22T15:13:41.645" v="0"/>
        <pc:sldMkLst>
          <pc:docMk/>
          <pc:sldMk cId="4212269519" sldId="1455"/>
        </pc:sldMkLst>
      </pc:sldChg>
      <pc:sldChg chg="addSp delSp modSp add mod modTransition chgLayout">
        <pc:chgData name="Ramer, Peter" userId="1cda720e-e5fa-4c4f-8ada-e413168d23ec" providerId="ADAL" clId="{72BE30AD-B0E9-404F-B9B1-5981232C60A2}" dt="2025-08-22T16:13:25.012" v="12" actId="26606"/>
        <pc:sldMkLst>
          <pc:docMk/>
          <pc:sldMk cId="962454318" sldId="1456"/>
        </pc:sldMkLst>
        <pc:spChg chg="mod ord">
          <ac:chgData name="Ramer, Peter" userId="1cda720e-e5fa-4c4f-8ada-e413168d23ec" providerId="ADAL" clId="{72BE30AD-B0E9-404F-B9B1-5981232C60A2}" dt="2025-08-22T16:13:25.012" v="12" actId="26606"/>
          <ac:spMkLst>
            <pc:docMk/>
            <pc:sldMk cId="962454318" sldId="1456"/>
            <ac:spMk id="2" creationId="{7DE9F2B5-AC23-EB4C-7EBC-E22727A11369}"/>
          </ac:spMkLst>
        </pc:spChg>
        <pc:spChg chg="del mod ord">
          <ac:chgData name="Ramer, Peter" userId="1cda720e-e5fa-4c4f-8ada-e413168d23ec" providerId="ADAL" clId="{72BE30AD-B0E9-404F-B9B1-5981232C60A2}" dt="2025-08-22T16:13:25.012" v="12" actId="26606"/>
          <ac:spMkLst>
            <pc:docMk/>
            <pc:sldMk cId="962454318" sldId="1456"/>
            <ac:spMk id="3" creationId="{5A7726D4-3A85-A0C9-C346-9BDEE9BAF4BD}"/>
          </ac:spMkLst>
        </pc:spChg>
        <pc:graphicFrameChg chg="add mod">
          <ac:chgData name="Ramer, Peter" userId="1cda720e-e5fa-4c4f-8ada-e413168d23ec" providerId="ADAL" clId="{72BE30AD-B0E9-404F-B9B1-5981232C60A2}" dt="2025-08-22T16:13:25.012" v="12" actId="26606"/>
          <ac:graphicFrameMkLst>
            <pc:docMk/>
            <pc:sldMk cId="962454318" sldId="1456"/>
            <ac:graphicFrameMk id="5" creationId="{305F5290-DBB3-3740-72A0-9C66079DAF6F}"/>
          </ac:graphicFrameMkLst>
        </pc:graphicFrameChg>
      </pc:sldChg>
      <pc:sldChg chg="add">
        <pc:chgData name="Ramer, Peter" userId="1cda720e-e5fa-4c4f-8ada-e413168d23ec" providerId="ADAL" clId="{72BE30AD-B0E9-404F-B9B1-5981232C60A2}" dt="2025-08-22T15:13:41.645" v="0"/>
        <pc:sldMkLst>
          <pc:docMk/>
          <pc:sldMk cId="3366366454" sldId="1457"/>
        </pc:sldMkLst>
      </pc:sldChg>
      <pc:sldChg chg="addSp delSp modSp add mod chgLayout">
        <pc:chgData name="Ramer, Peter" userId="1cda720e-e5fa-4c4f-8ada-e413168d23ec" providerId="ADAL" clId="{72BE30AD-B0E9-404F-B9B1-5981232C60A2}" dt="2025-08-22T16:14:13.139" v="15" actId="26606"/>
        <pc:sldMkLst>
          <pc:docMk/>
          <pc:sldMk cId="667112226" sldId="1458"/>
        </pc:sldMkLst>
        <pc:spChg chg="mod ord">
          <ac:chgData name="Ramer, Peter" userId="1cda720e-e5fa-4c4f-8ada-e413168d23ec" providerId="ADAL" clId="{72BE30AD-B0E9-404F-B9B1-5981232C60A2}" dt="2025-08-22T16:14:13.139" v="15" actId="26606"/>
          <ac:spMkLst>
            <pc:docMk/>
            <pc:sldMk cId="667112226" sldId="1458"/>
            <ac:spMk id="2" creationId="{7DE9F2B5-AC23-EB4C-7EBC-E22727A11369}"/>
          </ac:spMkLst>
        </pc:spChg>
        <pc:spChg chg="del mod ord">
          <ac:chgData name="Ramer, Peter" userId="1cda720e-e5fa-4c4f-8ada-e413168d23ec" providerId="ADAL" clId="{72BE30AD-B0E9-404F-B9B1-5981232C60A2}" dt="2025-08-22T16:14:13.139" v="15" actId="26606"/>
          <ac:spMkLst>
            <pc:docMk/>
            <pc:sldMk cId="667112226" sldId="1458"/>
            <ac:spMk id="3" creationId="{5A7726D4-3A85-A0C9-C346-9BDEE9BAF4BD}"/>
          </ac:spMkLst>
        </pc:spChg>
        <pc:graphicFrameChg chg="add">
          <ac:chgData name="Ramer, Peter" userId="1cda720e-e5fa-4c4f-8ada-e413168d23ec" providerId="ADAL" clId="{72BE30AD-B0E9-404F-B9B1-5981232C60A2}" dt="2025-08-22T16:14:13.139" v="15" actId="26606"/>
          <ac:graphicFrameMkLst>
            <pc:docMk/>
            <pc:sldMk cId="667112226" sldId="1458"/>
            <ac:graphicFrameMk id="5" creationId="{0F05AA71-5F71-4C69-F705-C374728FBEA5}"/>
          </ac:graphicFrameMkLst>
        </pc:graphicFrameChg>
      </pc:sldChg>
      <pc:sldChg chg="addSp delSp modSp add mod modTransition chgLayout">
        <pc:chgData name="Ramer, Peter" userId="1cda720e-e5fa-4c4f-8ada-e413168d23ec" providerId="ADAL" clId="{72BE30AD-B0E9-404F-B9B1-5981232C60A2}" dt="2025-08-22T16:12:27.499" v="6" actId="26606"/>
        <pc:sldMkLst>
          <pc:docMk/>
          <pc:sldMk cId="1158880419" sldId="1459"/>
        </pc:sldMkLst>
        <pc:spChg chg="mod ord">
          <ac:chgData name="Ramer, Peter" userId="1cda720e-e5fa-4c4f-8ada-e413168d23ec" providerId="ADAL" clId="{72BE30AD-B0E9-404F-B9B1-5981232C60A2}" dt="2025-08-22T16:12:27.499" v="6" actId="26606"/>
          <ac:spMkLst>
            <pc:docMk/>
            <pc:sldMk cId="1158880419" sldId="1459"/>
            <ac:spMk id="2" creationId="{507E4F28-B8BF-DA74-AC4B-85FF9BC3CC3F}"/>
          </ac:spMkLst>
        </pc:spChg>
        <pc:spChg chg="del mod ord">
          <ac:chgData name="Ramer, Peter" userId="1cda720e-e5fa-4c4f-8ada-e413168d23ec" providerId="ADAL" clId="{72BE30AD-B0E9-404F-B9B1-5981232C60A2}" dt="2025-08-22T16:12:27.499" v="6" actId="26606"/>
          <ac:spMkLst>
            <pc:docMk/>
            <pc:sldMk cId="1158880419" sldId="1459"/>
            <ac:spMk id="3" creationId="{9965AE04-2802-DDFC-4DF9-5AC6E19A727C}"/>
          </ac:spMkLst>
        </pc:spChg>
        <pc:graphicFrameChg chg="add mod">
          <ac:chgData name="Ramer, Peter" userId="1cda720e-e5fa-4c4f-8ada-e413168d23ec" providerId="ADAL" clId="{72BE30AD-B0E9-404F-B9B1-5981232C60A2}" dt="2025-08-22T16:12:27.499" v="6" actId="26606"/>
          <ac:graphicFrameMkLst>
            <pc:docMk/>
            <pc:sldMk cId="1158880419" sldId="1459"/>
            <ac:graphicFrameMk id="5" creationId="{8BB429AA-7969-9528-A4DA-D2820A247568}"/>
          </ac:graphicFrameMkLst>
        </pc:graphicFrameChg>
      </pc:sldChg>
      <pc:sldChg chg="modSp add mod chgLayout">
        <pc:chgData name="Ramer, Peter" userId="1cda720e-e5fa-4c4f-8ada-e413168d23ec" providerId="ADAL" clId="{72BE30AD-B0E9-404F-B9B1-5981232C60A2}" dt="2025-08-22T15:14:43.763" v="3" actId="700"/>
        <pc:sldMkLst>
          <pc:docMk/>
          <pc:sldMk cId="927209199" sldId="1460"/>
        </pc:sldMkLst>
        <pc:spChg chg="mod ord">
          <ac:chgData name="Ramer, Peter" userId="1cda720e-e5fa-4c4f-8ada-e413168d23ec" providerId="ADAL" clId="{72BE30AD-B0E9-404F-B9B1-5981232C60A2}" dt="2025-08-22T15:14:43.763" v="3" actId="700"/>
          <ac:spMkLst>
            <pc:docMk/>
            <pc:sldMk cId="927209199" sldId="1460"/>
            <ac:spMk id="2" creationId="{7DE9F2B5-AC23-EB4C-7EBC-E22727A11369}"/>
          </ac:spMkLst>
        </pc:spChg>
        <pc:spChg chg="mod ord">
          <ac:chgData name="Ramer, Peter" userId="1cda720e-e5fa-4c4f-8ada-e413168d23ec" providerId="ADAL" clId="{72BE30AD-B0E9-404F-B9B1-5981232C60A2}" dt="2025-08-22T15:14:43.763" v="3" actId="700"/>
          <ac:spMkLst>
            <pc:docMk/>
            <pc:sldMk cId="927209199" sldId="1460"/>
            <ac:spMk id="3" creationId="{5A7726D4-3A85-A0C9-C346-9BDEE9BAF4BD}"/>
          </ac:spMkLst>
        </pc:spChg>
      </pc:sldChg>
      <pc:sldChg chg="modSp add mod chgLayout">
        <pc:chgData name="Ramer, Peter" userId="1cda720e-e5fa-4c4f-8ada-e413168d23ec" providerId="ADAL" clId="{72BE30AD-B0E9-404F-B9B1-5981232C60A2}" dt="2025-08-22T15:14:43.763" v="3" actId="700"/>
        <pc:sldMkLst>
          <pc:docMk/>
          <pc:sldMk cId="2488470304" sldId="1461"/>
        </pc:sldMkLst>
        <pc:spChg chg="mod ord">
          <ac:chgData name="Ramer, Peter" userId="1cda720e-e5fa-4c4f-8ada-e413168d23ec" providerId="ADAL" clId="{72BE30AD-B0E9-404F-B9B1-5981232C60A2}" dt="2025-08-22T15:14:43.763" v="3" actId="700"/>
          <ac:spMkLst>
            <pc:docMk/>
            <pc:sldMk cId="2488470304" sldId="1461"/>
            <ac:spMk id="2" creationId="{7DE9F2B5-AC23-EB4C-7EBC-E22727A11369}"/>
          </ac:spMkLst>
        </pc:spChg>
        <pc:spChg chg="mod ord">
          <ac:chgData name="Ramer, Peter" userId="1cda720e-e5fa-4c4f-8ada-e413168d23ec" providerId="ADAL" clId="{72BE30AD-B0E9-404F-B9B1-5981232C60A2}" dt="2025-08-22T15:14:43.763" v="3" actId="700"/>
          <ac:spMkLst>
            <pc:docMk/>
            <pc:sldMk cId="2488470304" sldId="1461"/>
            <ac:spMk id="3" creationId="{5A7726D4-3A85-A0C9-C346-9BDEE9BAF4BD}"/>
          </ac:spMkLst>
        </pc:spChg>
      </pc:sldChg>
      <pc:sldChg chg="modSp add mod chgLayout">
        <pc:chgData name="Ramer, Peter" userId="1cda720e-e5fa-4c4f-8ada-e413168d23ec" providerId="ADAL" clId="{72BE30AD-B0E9-404F-B9B1-5981232C60A2}" dt="2025-08-22T15:14:43.763" v="3" actId="700"/>
        <pc:sldMkLst>
          <pc:docMk/>
          <pc:sldMk cId="1041098112" sldId="1462"/>
        </pc:sldMkLst>
        <pc:spChg chg="mod ord">
          <ac:chgData name="Ramer, Peter" userId="1cda720e-e5fa-4c4f-8ada-e413168d23ec" providerId="ADAL" clId="{72BE30AD-B0E9-404F-B9B1-5981232C60A2}" dt="2025-08-22T15:14:43.763" v="3" actId="700"/>
          <ac:spMkLst>
            <pc:docMk/>
            <pc:sldMk cId="1041098112" sldId="1462"/>
            <ac:spMk id="2" creationId="{7DE9F2B5-AC23-EB4C-7EBC-E22727A11369}"/>
          </ac:spMkLst>
        </pc:spChg>
        <pc:spChg chg="mod ord">
          <ac:chgData name="Ramer, Peter" userId="1cda720e-e5fa-4c4f-8ada-e413168d23ec" providerId="ADAL" clId="{72BE30AD-B0E9-404F-B9B1-5981232C60A2}" dt="2025-08-22T15:14:43.763" v="3" actId="700"/>
          <ac:spMkLst>
            <pc:docMk/>
            <pc:sldMk cId="1041098112" sldId="1462"/>
            <ac:spMk id="3" creationId="{5A7726D4-3A85-A0C9-C346-9BDEE9BAF4BD}"/>
          </ac:spMkLst>
        </pc:spChg>
      </pc:sldChg>
      <pc:sldChg chg="modSp add mod chgLayout">
        <pc:chgData name="Ramer, Peter" userId="1cda720e-e5fa-4c4f-8ada-e413168d23ec" providerId="ADAL" clId="{72BE30AD-B0E9-404F-B9B1-5981232C60A2}" dt="2025-08-22T15:14:43.763" v="3" actId="700"/>
        <pc:sldMkLst>
          <pc:docMk/>
          <pc:sldMk cId="939701111" sldId="1463"/>
        </pc:sldMkLst>
        <pc:spChg chg="mod ord">
          <ac:chgData name="Ramer, Peter" userId="1cda720e-e5fa-4c4f-8ada-e413168d23ec" providerId="ADAL" clId="{72BE30AD-B0E9-404F-B9B1-5981232C60A2}" dt="2025-08-22T15:14:43.763" v="3" actId="700"/>
          <ac:spMkLst>
            <pc:docMk/>
            <pc:sldMk cId="939701111" sldId="1463"/>
            <ac:spMk id="2" creationId="{7DE9F2B5-AC23-EB4C-7EBC-E22727A11369}"/>
          </ac:spMkLst>
        </pc:spChg>
        <pc:spChg chg="mod ord">
          <ac:chgData name="Ramer, Peter" userId="1cda720e-e5fa-4c4f-8ada-e413168d23ec" providerId="ADAL" clId="{72BE30AD-B0E9-404F-B9B1-5981232C60A2}" dt="2025-08-22T15:14:43.763" v="3" actId="700"/>
          <ac:spMkLst>
            <pc:docMk/>
            <pc:sldMk cId="939701111" sldId="1463"/>
            <ac:spMk id="3" creationId="{5A7726D4-3A85-A0C9-C346-9BDEE9BAF4BD}"/>
          </ac:spMkLst>
        </pc:spChg>
      </pc:sldChg>
      <pc:sldChg chg="modSp add mod chgLayout">
        <pc:chgData name="Ramer, Peter" userId="1cda720e-e5fa-4c4f-8ada-e413168d23ec" providerId="ADAL" clId="{72BE30AD-B0E9-404F-B9B1-5981232C60A2}" dt="2025-08-22T15:14:43.763" v="3" actId="700"/>
        <pc:sldMkLst>
          <pc:docMk/>
          <pc:sldMk cId="3260492610" sldId="1464"/>
        </pc:sldMkLst>
        <pc:spChg chg="mod ord">
          <ac:chgData name="Ramer, Peter" userId="1cda720e-e5fa-4c4f-8ada-e413168d23ec" providerId="ADAL" clId="{72BE30AD-B0E9-404F-B9B1-5981232C60A2}" dt="2025-08-22T15:14:43.763" v="3" actId="700"/>
          <ac:spMkLst>
            <pc:docMk/>
            <pc:sldMk cId="3260492610" sldId="1464"/>
            <ac:spMk id="2" creationId="{7DE9F2B5-AC23-EB4C-7EBC-E22727A11369}"/>
          </ac:spMkLst>
        </pc:spChg>
        <pc:spChg chg="mod ord">
          <ac:chgData name="Ramer, Peter" userId="1cda720e-e5fa-4c4f-8ada-e413168d23ec" providerId="ADAL" clId="{72BE30AD-B0E9-404F-B9B1-5981232C60A2}" dt="2025-08-22T15:14:43.763" v="3" actId="700"/>
          <ac:spMkLst>
            <pc:docMk/>
            <pc:sldMk cId="3260492610" sldId="1464"/>
            <ac:spMk id="3" creationId="{5A7726D4-3A85-A0C9-C346-9BDEE9BAF4BD}"/>
          </ac:spMkLst>
        </pc:spChg>
      </pc:sldChg>
      <pc:sldChg chg="addSp delSp modSp add mod modTransition chgLayout">
        <pc:chgData name="Ramer, Peter" userId="1cda720e-e5fa-4c4f-8ada-e413168d23ec" providerId="ADAL" clId="{72BE30AD-B0E9-404F-B9B1-5981232C60A2}" dt="2025-08-22T16:15:00.971" v="17" actId="26606"/>
        <pc:sldMkLst>
          <pc:docMk/>
          <pc:sldMk cId="919913815" sldId="1465"/>
        </pc:sldMkLst>
        <pc:spChg chg="mod ord">
          <ac:chgData name="Ramer, Peter" userId="1cda720e-e5fa-4c4f-8ada-e413168d23ec" providerId="ADAL" clId="{72BE30AD-B0E9-404F-B9B1-5981232C60A2}" dt="2025-08-22T16:15:00.971" v="17" actId="26606"/>
          <ac:spMkLst>
            <pc:docMk/>
            <pc:sldMk cId="919913815" sldId="1465"/>
            <ac:spMk id="2" creationId="{7DE9F2B5-AC23-EB4C-7EBC-E22727A11369}"/>
          </ac:spMkLst>
        </pc:spChg>
        <pc:spChg chg="add del mod ord">
          <ac:chgData name="Ramer, Peter" userId="1cda720e-e5fa-4c4f-8ada-e413168d23ec" providerId="ADAL" clId="{72BE30AD-B0E9-404F-B9B1-5981232C60A2}" dt="2025-08-22T16:15:00.971" v="17" actId="26606"/>
          <ac:spMkLst>
            <pc:docMk/>
            <pc:sldMk cId="919913815" sldId="1465"/>
            <ac:spMk id="3" creationId="{5A7726D4-3A85-A0C9-C346-9BDEE9BAF4BD}"/>
          </ac:spMkLst>
        </pc:spChg>
        <pc:graphicFrameChg chg="add del mod">
          <ac:chgData name="Ramer, Peter" userId="1cda720e-e5fa-4c4f-8ada-e413168d23ec" providerId="ADAL" clId="{72BE30AD-B0E9-404F-B9B1-5981232C60A2}" dt="2025-08-22T16:15:00.971" v="17" actId="26606"/>
          <ac:graphicFrameMkLst>
            <pc:docMk/>
            <pc:sldMk cId="919913815" sldId="1465"/>
            <ac:graphicFrameMk id="5" creationId="{5D06B591-9964-3317-F058-AC859652033B}"/>
          </ac:graphicFrameMkLst>
        </pc:graphicFrameChg>
      </pc:sldChg>
      <pc:sldChg chg="modSp add mod chgLayout">
        <pc:chgData name="Ramer, Peter" userId="1cda720e-e5fa-4c4f-8ada-e413168d23ec" providerId="ADAL" clId="{72BE30AD-B0E9-404F-B9B1-5981232C60A2}" dt="2025-08-22T15:15:00.780" v="4" actId="700"/>
        <pc:sldMkLst>
          <pc:docMk/>
          <pc:sldMk cId="823446278" sldId="1466"/>
        </pc:sldMkLst>
        <pc:spChg chg="mod ord">
          <ac:chgData name="Ramer, Peter" userId="1cda720e-e5fa-4c4f-8ada-e413168d23ec" providerId="ADAL" clId="{72BE30AD-B0E9-404F-B9B1-5981232C60A2}" dt="2025-08-22T15:15:00.780" v="4" actId="700"/>
          <ac:spMkLst>
            <pc:docMk/>
            <pc:sldMk cId="823446278" sldId="1466"/>
            <ac:spMk id="2" creationId="{7DE9F2B5-AC23-EB4C-7EBC-E22727A11369}"/>
          </ac:spMkLst>
        </pc:spChg>
        <pc:spChg chg="mod ord">
          <ac:chgData name="Ramer, Peter" userId="1cda720e-e5fa-4c4f-8ada-e413168d23ec" providerId="ADAL" clId="{72BE30AD-B0E9-404F-B9B1-5981232C60A2}" dt="2025-08-22T15:15:00.780" v="4" actId="700"/>
          <ac:spMkLst>
            <pc:docMk/>
            <pc:sldMk cId="823446278" sldId="1466"/>
            <ac:spMk id="3" creationId="{5A7726D4-3A85-A0C9-C346-9BDEE9BAF4BD}"/>
          </ac:spMkLst>
        </pc:spChg>
      </pc:sldChg>
      <pc:sldChg chg="addSp delSp modSp add mod chgLayout">
        <pc:chgData name="Ramer, Peter" userId="1cda720e-e5fa-4c4f-8ada-e413168d23ec" providerId="ADAL" clId="{72BE30AD-B0E9-404F-B9B1-5981232C60A2}" dt="2025-08-22T16:15:05.851" v="18" actId="478"/>
        <pc:sldMkLst>
          <pc:docMk/>
          <pc:sldMk cId="2423281773" sldId="1467"/>
        </pc:sldMkLst>
        <pc:spChg chg="mod ord">
          <ac:chgData name="Ramer, Peter" userId="1cda720e-e5fa-4c4f-8ada-e413168d23ec" providerId="ADAL" clId="{72BE30AD-B0E9-404F-B9B1-5981232C60A2}" dt="2025-08-22T15:14:43.763" v="3" actId="700"/>
          <ac:spMkLst>
            <pc:docMk/>
            <pc:sldMk cId="2423281773" sldId="1467"/>
            <ac:spMk id="2" creationId="{7DE9F2B5-AC23-EB4C-7EBC-E22727A11369}"/>
          </ac:spMkLst>
        </pc:spChg>
        <pc:spChg chg="add del mod ord">
          <ac:chgData name="Ramer, Peter" userId="1cda720e-e5fa-4c4f-8ada-e413168d23ec" providerId="ADAL" clId="{72BE30AD-B0E9-404F-B9B1-5981232C60A2}" dt="2025-08-22T16:15:05.851" v="18" actId="478"/>
          <ac:spMkLst>
            <pc:docMk/>
            <pc:sldMk cId="2423281773" sldId="1467"/>
            <ac:spMk id="3" creationId="{B747366B-6E2B-10A9-4193-D235F7C9684A}"/>
          </ac:spMkLst>
        </pc:spChg>
      </pc:sldChg>
      <pc:sldChg chg="addSp delSp modSp add mod chgLayout">
        <pc:chgData name="Ramer, Peter" userId="1cda720e-e5fa-4c4f-8ada-e413168d23ec" providerId="ADAL" clId="{72BE30AD-B0E9-404F-B9B1-5981232C60A2}" dt="2025-08-22T16:15:36.491" v="52" actId="1036"/>
        <pc:sldMkLst>
          <pc:docMk/>
          <pc:sldMk cId="3814093416" sldId="1468"/>
        </pc:sldMkLst>
        <pc:spChg chg="mod ord">
          <ac:chgData name="Ramer, Peter" userId="1cda720e-e5fa-4c4f-8ada-e413168d23ec" providerId="ADAL" clId="{72BE30AD-B0E9-404F-B9B1-5981232C60A2}" dt="2025-08-22T15:14:43.763" v="3" actId="700"/>
          <ac:spMkLst>
            <pc:docMk/>
            <pc:sldMk cId="3814093416" sldId="1468"/>
            <ac:spMk id="2" creationId="{7DE9F2B5-AC23-EB4C-7EBC-E22727A11369}"/>
          </ac:spMkLst>
        </pc:spChg>
        <pc:spChg chg="add del mod ord">
          <ac:chgData name="Ramer, Peter" userId="1cda720e-e5fa-4c4f-8ada-e413168d23ec" providerId="ADAL" clId="{72BE30AD-B0E9-404F-B9B1-5981232C60A2}" dt="2025-08-22T16:15:11.689" v="19" actId="478"/>
          <ac:spMkLst>
            <pc:docMk/>
            <pc:sldMk cId="3814093416" sldId="1468"/>
            <ac:spMk id="3" creationId="{0F200C50-D58D-4799-7E5A-949429B1DB61}"/>
          </ac:spMkLst>
        </pc:spChg>
        <pc:picChg chg="mod">
          <ac:chgData name="Ramer, Peter" userId="1cda720e-e5fa-4c4f-8ada-e413168d23ec" providerId="ADAL" clId="{72BE30AD-B0E9-404F-B9B1-5981232C60A2}" dt="2025-08-22T16:15:36.491" v="52" actId="1036"/>
          <ac:picMkLst>
            <pc:docMk/>
            <pc:sldMk cId="3814093416" sldId="1468"/>
            <ac:picMk id="7170" creationId="{63F49A24-C633-C27F-6227-05C48902BC31}"/>
          </ac:picMkLst>
        </pc:picChg>
      </pc:sldChg>
      <pc:sldChg chg="addSp delSp modSp add mod chgLayout">
        <pc:chgData name="Ramer, Peter" userId="1cda720e-e5fa-4c4f-8ada-e413168d23ec" providerId="ADAL" clId="{72BE30AD-B0E9-404F-B9B1-5981232C60A2}" dt="2025-08-22T16:15:33.112" v="42" actId="1036"/>
        <pc:sldMkLst>
          <pc:docMk/>
          <pc:sldMk cId="3285832432" sldId="1469"/>
        </pc:sldMkLst>
        <pc:spChg chg="mod ord">
          <ac:chgData name="Ramer, Peter" userId="1cda720e-e5fa-4c4f-8ada-e413168d23ec" providerId="ADAL" clId="{72BE30AD-B0E9-404F-B9B1-5981232C60A2}" dt="2025-08-22T15:14:43.763" v="3" actId="700"/>
          <ac:spMkLst>
            <pc:docMk/>
            <pc:sldMk cId="3285832432" sldId="1469"/>
            <ac:spMk id="2" creationId="{7DE9F2B5-AC23-EB4C-7EBC-E22727A11369}"/>
          </ac:spMkLst>
        </pc:spChg>
        <pc:spChg chg="add del mod ord">
          <ac:chgData name="Ramer, Peter" userId="1cda720e-e5fa-4c4f-8ada-e413168d23ec" providerId="ADAL" clId="{72BE30AD-B0E9-404F-B9B1-5981232C60A2}" dt="2025-08-22T16:15:16.994" v="20" actId="478"/>
          <ac:spMkLst>
            <pc:docMk/>
            <pc:sldMk cId="3285832432" sldId="1469"/>
            <ac:spMk id="3" creationId="{3F186F00-2C60-ED8B-A494-6D57A43F2462}"/>
          </ac:spMkLst>
        </pc:spChg>
        <pc:picChg chg="mod">
          <ac:chgData name="Ramer, Peter" userId="1cda720e-e5fa-4c4f-8ada-e413168d23ec" providerId="ADAL" clId="{72BE30AD-B0E9-404F-B9B1-5981232C60A2}" dt="2025-08-22T16:15:33.112" v="42" actId="1036"/>
          <ac:picMkLst>
            <pc:docMk/>
            <pc:sldMk cId="3285832432" sldId="1469"/>
            <ac:picMk id="10242" creationId="{B7AD0C71-95A6-9242-CEBB-C8C73932D7ED}"/>
          </ac:picMkLst>
        </pc:picChg>
      </pc:sldChg>
      <pc:sldChg chg="addSp delSp modSp add mod chgLayout">
        <pc:chgData name="Ramer, Peter" userId="1cda720e-e5fa-4c4f-8ada-e413168d23ec" providerId="ADAL" clId="{72BE30AD-B0E9-404F-B9B1-5981232C60A2}" dt="2025-08-22T16:15:20.359" v="21" actId="478"/>
        <pc:sldMkLst>
          <pc:docMk/>
          <pc:sldMk cId="2241493419" sldId="1470"/>
        </pc:sldMkLst>
        <pc:spChg chg="mod ord">
          <ac:chgData name="Ramer, Peter" userId="1cda720e-e5fa-4c4f-8ada-e413168d23ec" providerId="ADAL" clId="{72BE30AD-B0E9-404F-B9B1-5981232C60A2}" dt="2025-08-22T15:14:43.763" v="3" actId="700"/>
          <ac:spMkLst>
            <pc:docMk/>
            <pc:sldMk cId="2241493419" sldId="1470"/>
            <ac:spMk id="2" creationId="{7DE9F2B5-AC23-EB4C-7EBC-E22727A11369}"/>
          </ac:spMkLst>
        </pc:spChg>
        <pc:spChg chg="add del mod ord">
          <ac:chgData name="Ramer, Peter" userId="1cda720e-e5fa-4c4f-8ada-e413168d23ec" providerId="ADAL" clId="{72BE30AD-B0E9-404F-B9B1-5981232C60A2}" dt="2025-08-22T16:15:20.359" v="21" actId="478"/>
          <ac:spMkLst>
            <pc:docMk/>
            <pc:sldMk cId="2241493419" sldId="1470"/>
            <ac:spMk id="3" creationId="{F946778A-CDB4-CF8B-0CD2-202C1688A8B7}"/>
          </ac:spMkLst>
        </pc:spChg>
      </pc:sldChg>
      <pc:sldChg chg="addSp delSp modSp add mod chgLayout">
        <pc:chgData name="Ramer, Peter" userId="1cda720e-e5fa-4c4f-8ada-e413168d23ec" providerId="ADAL" clId="{72BE30AD-B0E9-404F-B9B1-5981232C60A2}" dt="2025-08-22T16:15:27.956" v="31" actId="1036"/>
        <pc:sldMkLst>
          <pc:docMk/>
          <pc:sldMk cId="2362138202" sldId="1471"/>
        </pc:sldMkLst>
        <pc:spChg chg="mod ord">
          <ac:chgData name="Ramer, Peter" userId="1cda720e-e5fa-4c4f-8ada-e413168d23ec" providerId="ADAL" clId="{72BE30AD-B0E9-404F-B9B1-5981232C60A2}" dt="2025-08-22T15:14:43.763" v="3" actId="700"/>
          <ac:spMkLst>
            <pc:docMk/>
            <pc:sldMk cId="2362138202" sldId="1471"/>
            <ac:spMk id="2" creationId="{7DE9F2B5-AC23-EB4C-7EBC-E22727A11369}"/>
          </ac:spMkLst>
        </pc:spChg>
        <pc:spChg chg="add del mod ord">
          <ac:chgData name="Ramer, Peter" userId="1cda720e-e5fa-4c4f-8ada-e413168d23ec" providerId="ADAL" clId="{72BE30AD-B0E9-404F-B9B1-5981232C60A2}" dt="2025-08-22T16:15:24.263" v="22" actId="478"/>
          <ac:spMkLst>
            <pc:docMk/>
            <pc:sldMk cId="2362138202" sldId="1471"/>
            <ac:spMk id="3" creationId="{79741C3A-2D75-90E1-E42D-6B5DF4B3BD99}"/>
          </ac:spMkLst>
        </pc:spChg>
        <pc:picChg chg="mod">
          <ac:chgData name="Ramer, Peter" userId="1cda720e-e5fa-4c4f-8ada-e413168d23ec" providerId="ADAL" clId="{72BE30AD-B0E9-404F-B9B1-5981232C60A2}" dt="2025-08-22T16:15:27.956" v="31" actId="1036"/>
          <ac:picMkLst>
            <pc:docMk/>
            <pc:sldMk cId="2362138202" sldId="1471"/>
            <ac:picMk id="7170" creationId="{63F49A24-C633-C27F-6227-05C48902BC31}"/>
          </ac:picMkLst>
        </pc:picChg>
      </pc:sldChg>
      <pc:sldChg chg="modSp add mod modTransition chgLayout">
        <pc:chgData name="Ramer, Peter" userId="1cda720e-e5fa-4c4f-8ada-e413168d23ec" providerId="ADAL" clId="{72BE30AD-B0E9-404F-B9B1-5981232C60A2}" dt="2025-08-22T16:15:47.837" v="53" actId="26606"/>
        <pc:sldMkLst>
          <pc:docMk/>
          <pc:sldMk cId="4077194344" sldId="1472"/>
        </pc:sldMkLst>
        <pc:spChg chg="mod ord">
          <ac:chgData name="Ramer, Peter" userId="1cda720e-e5fa-4c4f-8ada-e413168d23ec" providerId="ADAL" clId="{72BE30AD-B0E9-404F-B9B1-5981232C60A2}" dt="2025-08-22T16:15:47.837" v="53" actId="26606"/>
          <ac:spMkLst>
            <pc:docMk/>
            <pc:sldMk cId="4077194344" sldId="1472"/>
            <ac:spMk id="2" creationId="{7DE9F2B5-AC23-EB4C-7EBC-E22727A11369}"/>
          </ac:spMkLst>
        </pc:spChg>
        <pc:spChg chg="mod ord">
          <ac:chgData name="Ramer, Peter" userId="1cda720e-e5fa-4c4f-8ada-e413168d23ec" providerId="ADAL" clId="{72BE30AD-B0E9-404F-B9B1-5981232C60A2}" dt="2025-08-22T16:15:47.837" v="53" actId="26606"/>
          <ac:spMkLst>
            <pc:docMk/>
            <pc:sldMk cId="4077194344" sldId="1472"/>
            <ac:spMk id="3" creationId="{5A7726D4-3A85-A0C9-C346-9BDEE9BAF4BD}"/>
          </ac:spMkLst>
        </pc:spChg>
        <pc:picChg chg="mod">
          <ac:chgData name="Ramer, Peter" userId="1cda720e-e5fa-4c4f-8ada-e413168d23ec" providerId="ADAL" clId="{72BE30AD-B0E9-404F-B9B1-5981232C60A2}" dt="2025-08-22T16:15:47.837" v="53" actId="26606"/>
          <ac:picMkLst>
            <pc:docMk/>
            <pc:sldMk cId="4077194344" sldId="1472"/>
            <ac:picMk id="6" creationId="{169F10F7-707A-87CD-4AE7-D8E5793C2D0E}"/>
          </ac:picMkLst>
        </pc:picChg>
      </pc:sldChg>
      <pc:sldChg chg="modSp add mod chgLayout">
        <pc:chgData name="Ramer, Peter" userId="1cda720e-e5fa-4c4f-8ada-e413168d23ec" providerId="ADAL" clId="{72BE30AD-B0E9-404F-B9B1-5981232C60A2}" dt="2025-08-22T15:15:00.780" v="4" actId="700"/>
        <pc:sldMkLst>
          <pc:docMk/>
          <pc:sldMk cId="3461221974" sldId="1473"/>
        </pc:sldMkLst>
        <pc:spChg chg="mod ord">
          <ac:chgData name="Ramer, Peter" userId="1cda720e-e5fa-4c4f-8ada-e413168d23ec" providerId="ADAL" clId="{72BE30AD-B0E9-404F-B9B1-5981232C60A2}" dt="2025-08-22T15:15:00.780" v="4" actId="700"/>
          <ac:spMkLst>
            <pc:docMk/>
            <pc:sldMk cId="3461221974" sldId="1473"/>
            <ac:spMk id="2" creationId="{7DE9F2B5-AC23-EB4C-7EBC-E22727A11369}"/>
          </ac:spMkLst>
        </pc:spChg>
        <pc:spChg chg="mod ord">
          <ac:chgData name="Ramer, Peter" userId="1cda720e-e5fa-4c4f-8ada-e413168d23ec" providerId="ADAL" clId="{72BE30AD-B0E9-404F-B9B1-5981232C60A2}" dt="2025-08-22T15:15:00.780" v="4" actId="700"/>
          <ac:spMkLst>
            <pc:docMk/>
            <pc:sldMk cId="3461221974" sldId="1473"/>
            <ac:spMk id="3" creationId="{5A7726D4-3A85-A0C9-C346-9BDEE9BAF4BD}"/>
          </ac:spMkLst>
        </pc:spChg>
      </pc:sldChg>
      <pc:sldChg chg="modSp add mod chgLayout">
        <pc:chgData name="Ramer, Peter" userId="1cda720e-e5fa-4c4f-8ada-e413168d23ec" providerId="ADAL" clId="{72BE30AD-B0E9-404F-B9B1-5981232C60A2}" dt="2025-08-22T15:15:00.780" v="4" actId="700"/>
        <pc:sldMkLst>
          <pc:docMk/>
          <pc:sldMk cId="3198685151" sldId="1474"/>
        </pc:sldMkLst>
        <pc:spChg chg="mod ord">
          <ac:chgData name="Ramer, Peter" userId="1cda720e-e5fa-4c4f-8ada-e413168d23ec" providerId="ADAL" clId="{72BE30AD-B0E9-404F-B9B1-5981232C60A2}" dt="2025-08-22T15:15:00.780" v="4" actId="700"/>
          <ac:spMkLst>
            <pc:docMk/>
            <pc:sldMk cId="3198685151" sldId="1474"/>
            <ac:spMk id="2" creationId="{7DE9F2B5-AC23-EB4C-7EBC-E22727A11369}"/>
          </ac:spMkLst>
        </pc:spChg>
        <pc:spChg chg="mod ord">
          <ac:chgData name="Ramer, Peter" userId="1cda720e-e5fa-4c4f-8ada-e413168d23ec" providerId="ADAL" clId="{72BE30AD-B0E9-404F-B9B1-5981232C60A2}" dt="2025-08-22T15:15:00.780" v="4" actId="700"/>
          <ac:spMkLst>
            <pc:docMk/>
            <pc:sldMk cId="3198685151" sldId="1474"/>
            <ac:spMk id="3" creationId="{5A7726D4-3A85-A0C9-C346-9BDEE9BAF4BD}"/>
          </ac:spMkLst>
        </pc:spChg>
      </pc:sldChg>
      <pc:sldChg chg="add">
        <pc:chgData name="Ramer, Peter" userId="1cda720e-e5fa-4c4f-8ada-e413168d23ec" providerId="ADAL" clId="{72BE30AD-B0E9-404F-B9B1-5981232C60A2}" dt="2025-08-22T15:13:41.645" v="0"/>
        <pc:sldMkLst>
          <pc:docMk/>
          <pc:sldMk cId="561859085" sldId="1475"/>
        </pc:sldMkLst>
      </pc:sldChg>
      <pc:sldChg chg="modSp add mod chgLayout">
        <pc:chgData name="Ramer, Peter" userId="1cda720e-e5fa-4c4f-8ada-e413168d23ec" providerId="ADAL" clId="{72BE30AD-B0E9-404F-B9B1-5981232C60A2}" dt="2025-08-22T15:14:43.763" v="3" actId="700"/>
        <pc:sldMkLst>
          <pc:docMk/>
          <pc:sldMk cId="3969197703" sldId="1476"/>
        </pc:sldMkLst>
        <pc:spChg chg="mod ord">
          <ac:chgData name="Ramer, Peter" userId="1cda720e-e5fa-4c4f-8ada-e413168d23ec" providerId="ADAL" clId="{72BE30AD-B0E9-404F-B9B1-5981232C60A2}" dt="2025-08-22T15:14:43.763" v="3" actId="700"/>
          <ac:spMkLst>
            <pc:docMk/>
            <pc:sldMk cId="3969197703" sldId="1476"/>
            <ac:spMk id="2" creationId="{7DE9F2B5-AC23-EB4C-7EBC-E22727A11369}"/>
          </ac:spMkLst>
        </pc:spChg>
        <pc:spChg chg="mod ord">
          <ac:chgData name="Ramer, Peter" userId="1cda720e-e5fa-4c4f-8ada-e413168d23ec" providerId="ADAL" clId="{72BE30AD-B0E9-404F-B9B1-5981232C60A2}" dt="2025-08-22T15:14:43.763" v="3" actId="700"/>
          <ac:spMkLst>
            <pc:docMk/>
            <pc:sldMk cId="3969197703" sldId="1476"/>
            <ac:spMk id="3" creationId="{5A7726D4-3A85-A0C9-C346-9BDEE9BAF4BD}"/>
          </ac:spMkLst>
        </pc:spChg>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hyperlink" Target="https://dynamics365musings.com/d365-development-learning-playlists/" TargetMode="External"/><Relationship Id="rId5" Type="http://schemas.openxmlformats.org/officeDocument/2006/relationships/image" Target="../media/image11.svg"/><Relationship Id="rId4" Type="http://schemas.openxmlformats.org/officeDocument/2006/relationships/image" Target="../media/image10.png"/></Relationships>
</file>

<file path=ppt/diagrams/_rels/data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image" Target="../media/image19.png"/><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svg"/></Relationships>
</file>

<file path=ppt/diagrams/_rels/data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20.svg"/><Relationship Id="rId1" Type="http://schemas.openxmlformats.org/officeDocument/2006/relationships/image" Target="../media/image19.png"/><Relationship Id="rId4" Type="http://schemas.openxmlformats.org/officeDocument/2006/relationships/image" Target="../media/image35.svg"/></Relationships>
</file>

<file path=ppt/diagrams/_rels/drawing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svg"/><Relationship Id="rId1" Type="http://schemas.openxmlformats.org/officeDocument/2006/relationships/image" Target="../media/image8.png"/><Relationship Id="rId5" Type="http://schemas.openxmlformats.org/officeDocument/2006/relationships/hyperlink" Target="https://dynamics365musings.com/d365-development-learning-playlists/" TargetMode="External"/><Relationship Id="rId4" Type="http://schemas.openxmlformats.org/officeDocument/2006/relationships/image" Target="../media/image11.svg"/></Relationships>
</file>

<file path=ppt/diagrams/_rels/drawing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image" Target="../media/image19.png"/><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svg"/></Relationships>
</file>

<file path=ppt/diagrams/_rels/drawing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20.svg"/><Relationship Id="rId1" Type="http://schemas.openxmlformats.org/officeDocument/2006/relationships/image" Target="../media/image19.png"/><Relationship Id="rId4" Type="http://schemas.openxmlformats.org/officeDocument/2006/relationships/image" Target="../media/image35.sv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E4E7220-578C-4629-8F69-BF0E45E684F8}"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D19B3047-13EF-4C50-8185-32E9D88805C0}">
      <dgm:prSet/>
      <dgm:spPr/>
      <dgm:t>
        <a:bodyPr/>
        <a:lstStyle/>
        <a:p>
          <a:r>
            <a:rPr lang="en-US" baseline="0"/>
            <a:t>Please check out this playlist for a full list of tutorials and videos that go in more detail</a:t>
          </a:r>
          <a:endParaRPr lang="en-US"/>
        </a:p>
      </dgm:t>
    </dgm:pt>
    <dgm:pt modelId="{77D472C7-CCA5-4845-B6AB-4D5CE3DA90D6}" type="parTrans" cxnId="{C967ADFE-3302-45FA-9908-42DE07CBE4D1}">
      <dgm:prSet/>
      <dgm:spPr/>
      <dgm:t>
        <a:bodyPr/>
        <a:lstStyle/>
        <a:p>
          <a:endParaRPr lang="en-US"/>
        </a:p>
      </dgm:t>
    </dgm:pt>
    <dgm:pt modelId="{585F971F-5914-4317-810E-F036D85E8321}" type="sibTrans" cxnId="{C967ADFE-3302-45FA-9908-42DE07CBE4D1}">
      <dgm:prSet/>
      <dgm:spPr/>
      <dgm:t>
        <a:bodyPr/>
        <a:lstStyle/>
        <a:p>
          <a:endParaRPr lang="en-US"/>
        </a:p>
      </dgm:t>
    </dgm:pt>
    <dgm:pt modelId="{F6869A80-C1E2-4186-B5AA-B96BB87C26B7}">
      <dgm:prSet/>
      <dgm:spPr/>
      <dgm:t>
        <a:bodyPr/>
        <a:lstStyle/>
        <a:p>
          <a:r>
            <a:rPr lang="en-US" baseline="0">
              <a:hlinkClick xmlns:r="http://schemas.openxmlformats.org/officeDocument/2006/relationships" r:id="rId1"/>
            </a:rPr>
            <a:t>https://dynamics365musings.com/d365-development-learning-playlists/</a:t>
          </a:r>
          <a:r>
            <a:rPr lang="en-US" baseline="0"/>
            <a:t> </a:t>
          </a:r>
          <a:endParaRPr lang="en-US"/>
        </a:p>
      </dgm:t>
    </dgm:pt>
    <dgm:pt modelId="{03BE407C-954A-4B7A-87A8-71B1F0894C10}" type="parTrans" cxnId="{E49B894F-24EC-4569-985D-D30A09924B0B}">
      <dgm:prSet/>
      <dgm:spPr/>
      <dgm:t>
        <a:bodyPr/>
        <a:lstStyle/>
        <a:p>
          <a:endParaRPr lang="en-US"/>
        </a:p>
      </dgm:t>
    </dgm:pt>
    <dgm:pt modelId="{B79F20FC-12EF-4395-9A86-7206784A2BB6}" type="sibTrans" cxnId="{E49B894F-24EC-4569-985D-D30A09924B0B}">
      <dgm:prSet/>
      <dgm:spPr/>
      <dgm:t>
        <a:bodyPr/>
        <a:lstStyle/>
        <a:p>
          <a:endParaRPr lang="en-US"/>
        </a:p>
      </dgm:t>
    </dgm:pt>
    <dgm:pt modelId="{B62E41EF-DE26-4218-B06F-BD04F48EFAE3}" type="pres">
      <dgm:prSet presAssocID="{CE4E7220-578C-4629-8F69-BF0E45E684F8}" presName="root" presStyleCnt="0">
        <dgm:presLayoutVars>
          <dgm:dir/>
          <dgm:resizeHandles val="exact"/>
        </dgm:presLayoutVars>
      </dgm:prSet>
      <dgm:spPr/>
    </dgm:pt>
    <dgm:pt modelId="{0EB3FC75-2F22-4142-A18E-7720A0ABF81F}" type="pres">
      <dgm:prSet presAssocID="{D19B3047-13EF-4C50-8185-32E9D88805C0}" presName="compNode" presStyleCnt="0"/>
      <dgm:spPr/>
    </dgm:pt>
    <dgm:pt modelId="{562416E8-71A4-42BA-9C82-C415D323E7C4}" type="pres">
      <dgm:prSet presAssocID="{D19B3047-13EF-4C50-8185-32E9D88805C0}" presName="bgRect" presStyleLbl="bgShp" presStyleIdx="0" presStyleCnt="2"/>
      <dgm:spPr/>
    </dgm:pt>
    <dgm:pt modelId="{F3C6BC52-0E88-48B1-88AE-46C94710A1FC}" type="pres">
      <dgm:prSet presAssocID="{D19B3047-13EF-4C50-8185-32E9D88805C0}" presName="iconRect" presStyleLbl="node1" presStyleIdx="0" presStyleCnt="2"/>
      <dgm:spPr>
        <a:blipFill>
          <a:blip xmlns:r="http://schemas.openxmlformats.org/officeDocument/2006/relationships"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a:noFill/>
        </a:ln>
      </dgm:spPr>
      <dgm:extLst>
        <a:ext uri="{E40237B7-FDA0-4F09-8148-C483321AD2D9}">
          <dgm14:cNvPr xmlns:dgm14="http://schemas.microsoft.com/office/drawing/2010/diagram" id="0" name="" descr="Checkmark"/>
        </a:ext>
      </dgm:extLst>
    </dgm:pt>
    <dgm:pt modelId="{989AB501-A8FB-4F1A-B959-5990991DD943}" type="pres">
      <dgm:prSet presAssocID="{D19B3047-13EF-4C50-8185-32E9D88805C0}" presName="spaceRect" presStyleCnt="0"/>
      <dgm:spPr/>
    </dgm:pt>
    <dgm:pt modelId="{5C1CD3F8-DD67-4359-8B68-D57E7FD14247}" type="pres">
      <dgm:prSet presAssocID="{D19B3047-13EF-4C50-8185-32E9D88805C0}" presName="parTx" presStyleLbl="revTx" presStyleIdx="0" presStyleCnt="2">
        <dgm:presLayoutVars>
          <dgm:chMax val="0"/>
          <dgm:chPref val="0"/>
        </dgm:presLayoutVars>
      </dgm:prSet>
      <dgm:spPr/>
    </dgm:pt>
    <dgm:pt modelId="{DAEB8C2A-855C-4608-A64B-78ADD011A119}" type="pres">
      <dgm:prSet presAssocID="{585F971F-5914-4317-810E-F036D85E8321}" presName="sibTrans" presStyleCnt="0"/>
      <dgm:spPr/>
    </dgm:pt>
    <dgm:pt modelId="{F52B43F4-86AD-4144-9421-0888208D3C7B}" type="pres">
      <dgm:prSet presAssocID="{F6869A80-C1E2-4186-B5AA-B96BB87C26B7}" presName="compNode" presStyleCnt="0"/>
      <dgm:spPr/>
    </dgm:pt>
    <dgm:pt modelId="{8A01F65C-73D7-4F3C-83C4-C811B36C2A42}" type="pres">
      <dgm:prSet presAssocID="{F6869A80-C1E2-4186-B5AA-B96BB87C26B7}" presName="bgRect" presStyleLbl="bgShp" presStyleIdx="1" presStyleCnt="2"/>
      <dgm:spPr/>
    </dgm:pt>
    <dgm:pt modelId="{4FAC58C8-AD59-4E40-80D4-F603914A0CCD}" type="pres">
      <dgm:prSet presAssocID="{F6869A80-C1E2-4186-B5AA-B96BB87C26B7}" presName="iconRect" presStyleLbl="node1" presStyleIdx="1" presStyleCnt="2"/>
      <dgm:spPr>
        <a:blipFill>
          <a:blip xmlns:r="http://schemas.openxmlformats.org/officeDocument/2006/relationships"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a:noFill/>
        </a:ln>
      </dgm:spPr>
      <dgm:extLst>
        <a:ext uri="{E40237B7-FDA0-4F09-8148-C483321AD2D9}">
          <dgm14:cNvPr xmlns:dgm14="http://schemas.microsoft.com/office/drawing/2010/diagram" id="0" name="" descr="Earth Globe Americas"/>
        </a:ext>
      </dgm:extLst>
    </dgm:pt>
    <dgm:pt modelId="{046000E4-ABD8-4B41-8443-E4750B0A3C1C}" type="pres">
      <dgm:prSet presAssocID="{F6869A80-C1E2-4186-B5AA-B96BB87C26B7}" presName="spaceRect" presStyleCnt="0"/>
      <dgm:spPr/>
    </dgm:pt>
    <dgm:pt modelId="{C0AAB6C6-DDB1-4482-ABF8-6E40E72C00B4}" type="pres">
      <dgm:prSet presAssocID="{F6869A80-C1E2-4186-B5AA-B96BB87C26B7}" presName="parTx" presStyleLbl="revTx" presStyleIdx="1" presStyleCnt="2">
        <dgm:presLayoutVars>
          <dgm:chMax val="0"/>
          <dgm:chPref val="0"/>
        </dgm:presLayoutVars>
      </dgm:prSet>
      <dgm:spPr/>
    </dgm:pt>
  </dgm:ptLst>
  <dgm:cxnLst>
    <dgm:cxn modelId="{3579C624-61C1-4DE7-97E9-8976A1C35596}" type="presOf" srcId="{F6869A80-C1E2-4186-B5AA-B96BB87C26B7}" destId="{C0AAB6C6-DDB1-4482-ABF8-6E40E72C00B4}" srcOrd="0" destOrd="0" presId="urn:microsoft.com/office/officeart/2018/2/layout/IconVerticalSolidList"/>
    <dgm:cxn modelId="{E49B894F-24EC-4569-985D-D30A09924B0B}" srcId="{CE4E7220-578C-4629-8F69-BF0E45E684F8}" destId="{F6869A80-C1E2-4186-B5AA-B96BB87C26B7}" srcOrd="1" destOrd="0" parTransId="{03BE407C-954A-4B7A-87A8-71B1F0894C10}" sibTransId="{B79F20FC-12EF-4395-9A86-7206784A2BB6}"/>
    <dgm:cxn modelId="{1168E6D0-CC88-4EEA-858A-24DCF9DD5795}" type="presOf" srcId="{CE4E7220-578C-4629-8F69-BF0E45E684F8}" destId="{B62E41EF-DE26-4218-B06F-BD04F48EFAE3}" srcOrd="0" destOrd="0" presId="urn:microsoft.com/office/officeart/2018/2/layout/IconVerticalSolidList"/>
    <dgm:cxn modelId="{B36859FD-12EF-4D73-A33B-A41CD61D8EFF}" type="presOf" srcId="{D19B3047-13EF-4C50-8185-32E9D88805C0}" destId="{5C1CD3F8-DD67-4359-8B68-D57E7FD14247}" srcOrd="0" destOrd="0" presId="urn:microsoft.com/office/officeart/2018/2/layout/IconVerticalSolidList"/>
    <dgm:cxn modelId="{C967ADFE-3302-45FA-9908-42DE07CBE4D1}" srcId="{CE4E7220-578C-4629-8F69-BF0E45E684F8}" destId="{D19B3047-13EF-4C50-8185-32E9D88805C0}" srcOrd="0" destOrd="0" parTransId="{77D472C7-CCA5-4845-B6AB-4D5CE3DA90D6}" sibTransId="{585F971F-5914-4317-810E-F036D85E8321}"/>
    <dgm:cxn modelId="{96073EB5-5DF8-4F11-A558-59F2F7A96C4D}" type="presParOf" srcId="{B62E41EF-DE26-4218-B06F-BD04F48EFAE3}" destId="{0EB3FC75-2F22-4142-A18E-7720A0ABF81F}" srcOrd="0" destOrd="0" presId="urn:microsoft.com/office/officeart/2018/2/layout/IconVerticalSolidList"/>
    <dgm:cxn modelId="{A72998B7-34E1-4C8C-9511-F70AEA874316}" type="presParOf" srcId="{0EB3FC75-2F22-4142-A18E-7720A0ABF81F}" destId="{562416E8-71A4-42BA-9C82-C415D323E7C4}" srcOrd="0" destOrd="0" presId="urn:microsoft.com/office/officeart/2018/2/layout/IconVerticalSolidList"/>
    <dgm:cxn modelId="{293C81AE-3F4D-4769-873F-13951D3DFEDF}" type="presParOf" srcId="{0EB3FC75-2F22-4142-A18E-7720A0ABF81F}" destId="{F3C6BC52-0E88-48B1-88AE-46C94710A1FC}" srcOrd="1" destOrd="0" presId="urn:microsoft.com/office/officeart/2018/2/layout/IconVerticalSolidList"/>
    <dgm:cxn modelId="{E205460A-EF1A-429E-8F99-436CE79DC6B7}" type="presParOf" srcId="{0EB3FC75-2F22-4142-A18E-7720A0ABF81F}" destId="{989AB501-A8FB-4F1A-B959-5990991DD943}" srcOrd="2" destOrd="0" presId="urn:microsoft.com/office/officeart/2018/2/layout/IconVerticalSolidList"/>
    <dgm:cxn modelId="{A95B85A3-FFA6-4F16-8A87-72BDC1A71DBF}" type="presParOf" srcId="{0EB3FC75-2F22-4142-A18E-7720A0ABF81F}" destId="{5C1CD3F8-DD67-4359-8B68-D57E7FD14247}" srcOrd="3" destOrd="0" presId="urn:microsoft.com/office/officeart/2018/2/layout/IconVerticalSolidList"/>
    <dgm:cxn modelId="{BF9AFDC0-36D2-4ACE-82C8-E9D1C368E15D}" type="presParOf" srcId="{B62E41EF-DE26-4218-B06F-BD04F48EFAE3}" destId="{DAEB8C2A-855C-4608-A64B-78ADD011A119}" srcOrd="1" destOrd="0" presId="urn:microsoft.com/office/officeart/2018/2/layout/IconVerticalSolidList"/>
    <dgm:cxn modelId="{FD147F41-872A-4DA2-9CC7-40AA372FB87A}" type="presParOf" srcId="{B62E41EF-DE26-4218-B06F-BD04F48EFAE3}" destId="{F52B43F4-86AD-4144-9421-0888208D3C7B}" srcOrd="2" destOrd="0" presId="urn:microsoft.com/office/officeart/2018/2/layout/IconVerticalSolidList"/>
    <dgm:cxn modelId="{CE053216-C840-4D6F-8E29-B47B2A835F7E}" type="presParOf" srcId="{F52B43F4-86AD-4144-9421-0888208D3C7B}" destId="{8A01F65C-73D7-4F3C-83C4-C811B36C2A42}" srcOrd="0" destOrd="0" presId="urn:microsoft.com/office/officeart/2018/2/layout/IconVerticalSolidList"/>
    <dgm:cxn modelId="{9B0F6EE3-E332-4D13-90F3-9DF0810AEE9C}" type="presParOf" srcId="{F52B43F4-86AD-4144-9421-0888208D3C7B}" destId="{4FAC58C8-AD59-4E40-80D4-F603914A0CCD}" srcOrd="1" destOrd="0" presId="urn:microsoft.com/office/officeart/2018/2/layout/IconVerticalSolidList"/>
    <dgm:cxn modelId="{659E5A7E-D2BB-46A3-8575-EDE4530F4771}" type="presParOf" srcId="{F52B43F4-86AD-4144-9421-0888208D3C7B}" destId="{046000E4-ABD8-4B41-8443-E4750B0A3C1C}" srcOrd="2" destOrd="0" presId="urn:microsoft.com/office/officeart/2018/2/layout/IconVerticalSolidList"/>
    <dgm:cxn modelId="{BE2F8982-DF3F-4E4B-B5FD-FD5404FE1A69}" type="presParOf" srcId="{F52B43F4-86AD-4144-9421-0888208D3C7B}" destId="{C0AAB6C6-DDB1-4482-ABF8-6E40E72C00B4}"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CAAAFBB-18AA-420C-A7BA-7A76C193F3A6}"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3C39E4D6-CF2E-4C1A-9C7E-57A0F533CE69}">
      <dgm:prSet/>
      <dgm:spPr/>
      <dgm:t>
        <a:bodyPr/>
        <a:lstStyle/>
        <a:p>
          <a:r>
            <a:rPr lang="en-US" baseline="0"/>
            <a:t>Right-click on objects to either open them in a designer or a code editor window.</a:t>
          </a:r>
          <a:endParaRPr lang="en-US"/>
        </a:p>
      </dgm:t>
    </dgm:pt>
    <dgm:pt modelId="{B90559C4-A4E9-408A-905B-F0633ACF863B}" type="parTrans" cxnId="{A6699227-6BCA-4138-A4FA-1F55E92000D5}">
      <dgm:prSet/>
      <dgm:spPr/>
      <dgm:t>
        <a:bodyPr/>
        <a:lstStyle/>
        <a:p>
          <a:endParaRPr lang="en-US"/>
        </a:p>
      </dgm:t>
    </dgm:pt>
    <dgm:pt modelId="{60F34E7E-C1D7-442F-92C5-3089880DCA0C}" type="sibTrans" cxnId="{A6699227-6BCA-4138-A4FA-1F55E92000D5}">
      <dgm:prSet/>
      <dgm:spPr/>
      <dgm:t>
        <a:bodyPr/>
        <a:lstStyle/>
        <a:p>
          <a:endParaRPr lang="en-US"/>
        </a:p>
      </dgm:t>
    </dgm:pt>
    <dgm:pt modelId="{A1FBABC1-68DC-47E2-A3ED-5DDC0F95DBBB}">
      <dgm:prSet/>
      <dgm:spPr/>
      <dgm:t>
        <a:bodyPr/>
        <a:lstStyle/>
        <a:p>
          <a:r>
            <a:rPr lang="en-US" baseline="0"/>
            <a:t>Add new objects or extensions to a project for compiling.</a:t>
          </a:r>
          <a:endParaRPr lang="en-US"/>
        </a:p>
      </dgm:t>
    </dgm:pt>
    <dgm:pt modelId="{BE46B628-D49D-4A0C-A361-584EAE549E5E}" type="parTrans" cxnId="{FACF7BE6-F777-4C6A-8DF1-4B55C1270B97}">
      <dgm:prSet/>
      <dgm:spPr/>
      <dgm:t>
        <a:bodyPr/>
        <a:lstStyle/>
        <a:p>
          <a:endParaRPr lang="en-US"/>
        </a:p>
      </dgm:t>
    </dgm:pt>
    <dgm:pt modelId="{0F23A509-9C24-4F9B-ADE7-E4206A8CD3B4}" type="sibTrans" cxnId="{FACF7BE6-F777-4C6A-8DF1-4B55C1270B97}">
      <dgm:prSet/>
      <dgm:spPr/>
      <dgm:t>
        <a:bodyPr/>
        <a:lstStyle/>
        <a:p>
          <a:endParaRPr lang="en-US"/>
        </a:p>
      </dgm:t>
    </dgm:pt>
    <dgm:pt modelId="{3A375084-2D3F-4473-8126-1C2E587DDE14}">
      <dgm:prSet/>
      <dgm:spPr/>
      <dgm:t>
        <a:bodyPr/>
        <a:lstStyle/>
        <a:p>
          <a:r>
            <a:rPr lang="en-US" baseline="0"/>
            <a:t>Right click and select ‘Properties’ to set/modify properties.</a:t>
          </a:r>
          <a:endParaRPr lang="en-US"/>
        </a:p>
      </dgm:t>
    </dgm:pt>
    <dgm:pt modelId="{250506CF-2E31-4F62-B521-E8234C4C67CE}" type="parTrans" cxnId="{D0577F5A-66E3-48C8-8F82-6E53647EA236}">
      <dgm:prSet/>
      <dgm:spPr/>
      <dgm:t>
        <a:bodyPr/>
        <a:lstStyle/>
        <a:p>
          <a:endParaRPr lang="en-US"/>
        </a:p>
      </dgm:t>
    </dgm:pt>
    <dgm:pt modelId="{96960AB9-5D3B-43C4-AA3B-DE32D1ABF628}" type="sibTrans" cxnId="{D0577F5A-66E3-48C8-8F82-6E53647EA236}">
      <dgm:prSet/>
      <dgm:spPr/>
      <dgm:t>
        <a:bodyPr/>
        <a:lstStyle/>
        <a:p>
          <a:endParaRPr lang="en-US"/>
        </a:p>
      </dgm:t>
    </dgm:pt>
    <dgm:pt modelId="{D9E063F4-858B-4473-8DF4-539CB0AAA3EE}" type="pres">
      <dgm:prSet presAssocID="{ECAAAFBB-18AA-420C-A7BA-7A76C193F3A6}" presName="root" presStyleCnt="0">
        <dgm:presLayoutVars>
          <dgm:dir/>
          <dgm:resizeHandles val="exact"/>
        </dgm:presLayoutVars>
      </dgm:prSet>
      <dgm:spPr/>
    </dgm:pt>
    <dgm:pt modelId="{2FB85BC6-D5F0-4169-B015-36670BEAAB03}" type="pres">
      <dgm:prSet presAssocID="{3C39E4D6-CF2E-4C1A-9C7E-57A0F533CE69}" presName="compNode" presStyleCnt="0"/>
      <dgm:spPr/>
    </dgm:pt>
    <dgm:pt modelId="{47A4E0A0-DD4F-4E99-AA59-13926B66FD84}" type="pres">
      <dgm:prSet presAssocID="{3C39E4D6-CF2E-4C1A-9C7E-57A0F533CE69}" presName="bgRect" presStyleLbl="bgShp" presStyleIdx="0" presStyleCnt="3"/>
      <dgm:spPr/>
    </dgm:pt>
    <dgm:pt modelId="{DC4B2595-CF67-442F-A566-62157A986D97}" type="pres">
      <dgm:prSet presAssocID="{3C39E4D6-CF2E-4C1A-9C7E-57A0F533CE69}"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Web Design"/>
        </a:ext>
      </dgm:extLst>
    </dgm:pt>
    <dgm:pt modelId="{284697F4-0F55-4283-AD0A-0DE3A9CACC3A}" type="pres">
      <dgm:prSet presAssocID="{3C39E4D6-CF2E-4C1A-9C7E-57A0F533CE69}" presName="spaceRect" presStyleCnt="0"/>
      <dgm:spPr/>
    </dgm:pt>
    <dgm:pt modelId="{F27ACD9B-288F-4E71-84EB-B98E9D63A8C3}" type="pres">
      <dgm:prSet presAssocID="{3C39E4D6-CF2E-4C1A-9C7E-57A0F533CE69}" presName="parTx" presStyleLbl="revTx" presStyleIdx="0" presStyleCnt="3">
        <dgm:presLayoutVars>
          <dgm:chMax val="0"/>
          <dgm:chPref val="0"/>
        </dgm:presLayoutVars>
      </dgm:prSet>
      <dgm:spPr/>
    </dgm:pt>
    <dgm:pt modelId="{48C08D2A-8879-49E0-843C-076D3080DB0E}" type="pres">
      <dgm:prSet presAssocID="{60F34E7E-C1D7-442F-92C5-3089880DCA0C}" presName="sibTrans" presStyleCnt="0"/>
      <dgm:spPr/>
    </dgm:pt>
    <dgm:pt modelId="{04A88592-5F5D-4025-BA5F-74C4F6CFFCBC}" type="pres">
      <dgm:prSet presAssocID="{A1FBABC1-68DC-47E2-A3ED-5DDC0F95DBBB}" presName="compNode" presStyleCnt="0"/>
      <dgm:spPr/>
    </dgm:pt>
    <dgm:pt modelId="{E3CA2266-7BD7-4EBC-9ED2-65EF55F30C76}" type="pres">
      <dgm:prSet presAssocID="{A1FBABC1-68DC-47E2-A3ED-5DDC0F95DBBB}" presName="bgRect" presStyleLbl="bgShp" presStyleIdx="1" presStyleCnt="3"/>
      <dgm:spPr/>
    </dgm:pt>
    <dgm:pt modelId="{69C3AC00-5502-4C0A-8CB3-CAC627786416}" type="pres">
      <dgm:prSet presAssocID="{A1FBABC1-68DC-47E2-A3ED-5DDC0F95DBBB}"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Add"/>
        </a:ext>
      </dgm:extLst>
    </dgm:pt>
    <dgm:pt modelId="{11CFC387-AC88-49FB-A693-A21AC13942A2}" type="pres">
      <dgm:prSet presAssocID="{A1FBABC1-68DC-47E2-A3ED-5DDC0F95DBBB}" presName="spaceRect" presStyleCnt="0"/>
      <dgm:spPr/>
    </dgm:pt>
    <dgm:pt modelId="{9523E707-2F71-4BA2-9D14-FC34387A30E2}" type="pres">
      <dgm:prSet presAssocID="{A1FBABC1-68DC-47E2-A3ED-5DDC0F95DBBB}" presName="parTx" presStyleLbl="revTx" presStyleIdx="1" presStyleCnt="3">
        <dgm:presLayoutVars>
          <dgm:chMax val="0"/>
          <dgm:chPref val="0"/>
        </dgm:presLayoutVars>
      </dgm:prSet>
      <dgm:spPr/>
    </dgm:pt>
    <dgm:pt modelId="{BA927645-2A71-4EF6-893D-1C62763849A2}" type="pres">
      <dgm:prSet presAssocID="{0F23A509-9C24-4F9B-ADE7-E4206A8CD3B4}" presName="sibTrans" presStyleCnt="0"/>
      <dgm:spPr/>
    </dgm:pt>
    <dgm:pt modelId="{74275F91-75BA-4040-A832-FADB27F90173}" type="pres">
      <dgm:prSet presAssocID="{3A375084-2D3F-4473-8126-1C2E587DDE14}" presName="compNode" presStyleCnt="0"/>
      <dgm:spPr/>
    </dgm:pt>
    <dgm:pt modelId="{42B7DCD8-0726-4D38-836B-8A151B702022}" type="pres">
      <dgm:prSet presAssocID="{3A375084-2D3F-4473-8126-1C2E587DDE14}" presName="bgRect" presStyleLbl="bgShp" presStyleIdx="2" presStyleCnt="3"/>
      <dgm:spPr/>
    </dgm:pt>
    <dgm:pt modelId="{8BDDF3AB-5430-4D37-B719-6391583DBD50}" type="pres">
      <dgm:prSet presAssocID="{3A375084-2D3F-4473-8126-1C2E587DDE14}"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Decision chart"/>
        </a:ext>
      </dgm:extLst>
    </dgm:pt>
    <dgm:pt modelId="{9D67A5C6-6729-4501-B609-47D3BAD8CA62}" type="pres">
      <dgm:prSet presAssocID="{3A375084-2D3F-4473-8126-1C2E587DDE14}" presName="spaceRect" presStyleCnt="0"/>
      <dgm:spPr/>
    </dgm:pt>
    <dgm:pt modelId="{6E1B186A-B0C7-4740-8124-4A8723C4BDA6}" type="pres">
      <dgm:prSet presAssocID="{3A375084-2D3F-4473-8126-1C2E587DDE14}" presName="parTx" presStyleLbl="revTx" presStyleIdx="2" presStyleCnt="3">
        <dgm:presLayoutVars>
          <dgm:chMax val="0"/>
          <dgm:chPref val="0"/>
        </dgm:presLayoutVars>
      </dgm:prSet>
      <dgm:spPr/>
    </dgm:pt>
  </dgm:ptLst>
  <dgm:cxnLst>
    <dgm:cxn modelId="{5942610F-D4E5-4F1B-A8A3-EB7435DA215D}" type="presOf" srcId="{A1FBABC1-68DC-47E2-A3ED-5DDC0F95DBBB}" destId="{9523E707-2F71-4BA2-9D14-FC34387A30E2}" srcOrd="0" destOrd="0" presId="urn:microsoft.com/office/officeart/2018/2/layout/IconVerticalSolidList"/>
    <dgm:cxn modelId="{A6699227-6BCA-4138-A4FA-1F55E92000D5}" srcId="{ECAAAFBB-18AA-420C-A7BA-7A76C193F3A6}" destId="{3C39E4D6-CF2E-4C1A-9C7E-57A0F533CE69}" srcOrd="0" destOrd="0" parTransId="{B90559C4-A4E9-408A-905B-F0633ACF863B}" sibTransId="{60F34E7E-C1D7-442F-92C5-3089880DCA0C}"/>
    <dgm:cxn modelId="{17339136-F739-4899-9189-686D70A5D21A}" type="presOf" srcId="{3C39E4D6-CF2E-4C1A-9C7E-57A0F533CE69}" destId="{F27ACD9B-288F-4E71-84EB-B98E9D63A8C3}" srcOrd="0" destOrd="0" presId="urn:microsoft.com/office/officeart/2018/2/layout/IconVerticalSolidList"/>
    <dgm:cxn modelId="{D0577F5A-66E3-48C8-8F82-6E53647EA236}" srcId="{ECAAAFBB-18AA-420C-A7BA-7A76C193F3A6}" destId="{3A375084-2D3F-4473-8126-1C2E587DDE14}" srcOrd="2" destOrd="0" parTransId="{250506CF-2E31-4F62-B521-E8234C4C67CE}" sibTransId="{96960AB9-5D3B-43C4-AA3B-DE32D1ABF628}"/>
    <dgm:cxn modelId="{BB4CFD83-A4CF-4A10-BFD5-37C7A1BDE1A1}" type="presOf" srcId="{3A375084-2D3F-4473-8126-1C2E587DDE14}" destId="{6E1B186A-B0C7-4740-8124-4A8723C4BDA6}" srcOrd="0" destOrd="0" presId="urn:microsoft.com/office/officeart/2018/2/layout/IconVerticalSolidList"/>
    <dgm:cxn modelId="{E1C57CCC-2310-4CFE-B967-49C242612839}" type="presOf" srcId="{ECAAAFBB-18AA-420C-A7BA-7A76C193F3A6}" destId="{D9E063F4-858B-4473-8DF4-539CB0AAA3EE}" srcOrd="0" destOrd="0" presId="urn:microsoft.com/office/officeart/2018/2/layout/IconVerticalSolidList"/>
    <dgm:cxn modelId="{FACF7BE6-F777-4C6A-8DF1-4B55C1270B97}" srcId="{ECAAAFBB-18AA-420C-A7BA-7A76C193F3A6}" destId="{A1FBABC1-68DC-47E2-A3ED-5DDC0F95DBBB}" srcOrd="1" destOrd="0" parTransId="{BE46B628-D49D-4A0C-A361-584EAE549E5E}" sibTransId="{0F23A509-9C24-4F9B-ADE7-E4206A8CD3B4}"/>
    <dgm:cxn modelId="{DF56A272-CBBF-48FC-A69D-1EBF75E476B4}" type="presParOf" srcId="{D9E063F4-858B-4473-8DF4-539CB0AAA3EE}" destId="{2FB85BC6-D5F0-4169-B015-36670BEAAB03}" srcOrd="0" destOrd="0" presId="urn:microsoft.com/office/officeart/2018/2/layout/IconVerticalSolidList"/>
    <dgm:cxn modelId="{50876CD5-21BD-4237-B189-DC9750AD8777}" type="presParOf" srcId="{2FB85BC6-D5F0-4169-B015-36670BEAAB03}" destId="{47A4E0A0-DD4F-4E99-AA59-13926B66FD84}" srcOrd="0" destOrd="0" presId="urn:microsoft.com/office/officeart/2018/2/layout/IconVerticalSolidList"/>
    <dgm:cxn modelId="{FD321FFC-A28A-42E9-B8EE-8E05918E59AD}" type="presParOf" srcId="{2FB85BC6-D5F0-4169-B015-36670BEAAB03}" destId="{DC4B2595-CF67-442F-A566-62157A986D97}" srcOrd="1" destOrd="0" presId="urn:microsoft.com/office/officeart/2018/2/layout/IconVerticalSolidList"/>
    <dgm:cxn modelId="{6095310E-1882-48F5-9992-35795CD92A7D}" type="presParOf" srcId="{2FB85BC6-D5F0-4169-B015-36670BEAAB03}" destId="{284697F4-0F55-4283-AD0A-0DE3A9CACC3A}" srcOrd="2" destOrd="0" presId="urn:microsoft.com/office/officeart/2018/2/layout/IconVerticalSolidList"/>
    <dgm:cxn modelId="{428C1150-E9ED-45CB-9E73-5198138E39E0}" type="presParOf" srcId="{2FB85BC6-D5F0-4169-B015-36670BEAAB03}" destId="{F27ACD9B-288F-4E71-84EB-B98E9D63A8C3}" srcOrd="3" destOrd="0" presId="urn:microsoft.com/office/officeart/2018/2/layout/IconVerticalSolidList"/>
    <dgm:cxn modelId="{6F69F0DB-0DEE-464F-B9E2-23CC09DD6242}" type="presParOf" srcId="{D9E063F4-858B-4473-8DF4-539CB0AAA3EE}" destId="{48C08D2A-8879-49E0-843C-076D3080DB0E}" srcOrd="1" destOrd="0" presId="urn:microsoft.com/office/officeart/2018/2/layout/IconVerticalSolidList"/>
    <dgm:cxn modelId="{C73AD60E-9116-4A44-B83E-4B7EDFE57ACD}" type="presParOf" srcId="{D9E063F4-858B-4473-8DF4-539CB0AAA3EE}" destId="{04A88592-5F5D-4025-BA5F-74C4F6CFFCBC}" srcOrd="2" destOrd="0" presId="urn:microsoft.com/office/officeart/2018/2/layout/IconVerticalSolidList"/>
    <dgm:cxn modelId="{8ACC7A3A-9017-419C-B2B2-436A77A0EE05}" type="presParOf" srcId="{04A88592-5F5D-4025-BA5F-74C4F6CFFCBC}" destId="{E3CA2266-7BD7-4EBC-9ED2-65EF55F30C76}" srcOrd="0" destOrd="0" presId="urn:microsoft.com/office/officeart/2018/2/layout/IconVerticalSolidList"/>
    <dgm:cxn modelId="{D4BE2EAC-FF77-4626-868B-5AF3F98D3A31}" type="presParOf" srcId="{04A88592-5F5D-4025-BA5F-74C4F6CFFCBC}" destId="{69C3AC00-5502-4C0A-8CB3-CAC627786416}" srcOrd="1" destOrd="0" presId="urn:microsoft.com/office/officeart/2018/2/layout/IconVerticalSolidList"/>
    <dgm:cxn modelId="{4F67C6E3-CA70-4BAC-9F92-5AFA11A78B76}" type="presParOf" srcId="{04A88592-5F5D-4025-BA5F-74C4F6CFFCBC}" destId="{11CFC387-AC88-49FB-A693-A21AC13942A2}" srcOrd="2" destOrd="0" presId="urn:microsoft.com/office/officeart/2018/2/layout/IconVerticalSolidList"/>
    <dgm:cxn modelId="{8774D8D5-FE28-4F58-8435-84149858960F}" type="presParOf" srcId="{04A88592-5F5D-4025-BA5F-74C4F6CFFCBC}" destId="{9523E707-2F71-4BA2-9D14-FC34387A30E2}" srcOrd="3" destOrd="0" presId="urn:microsoft.com/office/officeart/2018/2/layout/IconVerticalSolidList"/>
    <dgm:cxn modelId="{3B411559-80DD-4FDB-9C16-EF43A1CF420C}" type="presParOf" srcId="{D9E063F4-858B-4473-8DF4-539CB0AAA3EE}" destId="{BA927645-2A71-4EF6-893D-1C62763849A2}" srcOrd="3" destOrd="0" presId="urn:microsoft.com/office/officeart/2018/2/layout/IconVerticalSolidList"/>
    <dgm:cxn modelId="{95AACCCF-B06C-4304-B622-B79241734A2B}" type="presParOf" srcId="{D9E063F4-858B-4473-8DF4-539CB0AAA3EE}" destId="{74275F91-75BA-4040-A832-FADB27F90173}" srcOrd="4" destOrd="0" presId="urn:microsoft.com/office/officeart/2018/2/layout/IconVerticalSolidList"/>
    <dgm:cxn modelId="{CFA94EA1-85E3-442A-8344-89C39A73BF1A}" type="presParOf" srcId="{74275F91-75BA-4040-A832-FADB27F90173}" destId="{42B7DCD8-0726-4D38-836B-8A151B702022}" srcOrd="0" destOrd="0" presId="urn:microsoft.com/office/officeart/2018/2/layout/IconVerticalSolidList"/>
    <dgm:cxn modelId="{02D93702-9B7E-4251-AA43-32C8F89284AA}" type="presParOf" srcId="{74275F91-75BA-4040-A832-FADB27F90173}" destId="{8BDDF3AB-5430-4D37-B719-6391583DBD50}" srcOrd="1" destOrd="0" presId="urn:microsoft.com/office/officeart/2018/2/layout/IconVerticalSolidList"/>
    <dgm:cxn modelId="{6F303906-7A34-4736-A300-D664A944C5F5}" type="presParOf" srcId="{74275F91-75BA-4040-A832-FADB27F90173}" destId="{9D67A5C6-6729-4501-B609-47D3BAD8CA62}" srcOrd="2" destOrd="0" presId="urn:microsoft.com/office/officeart/2018/2/layout/IconVerticalSolidList"/>
    <dgm:cxn modelId="{11490238-A624-461A-AC4B-2B5CE702111D}" type="presParOf" srcId="{74275F91-75BA-4040-A832-FADB27F90173}" destId="{6E1B186A-B0C7-4740-8124-4A8723C4BDA6}"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17A4C77-026A-4821-8E0E-090BC96E2490}"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80784590-822E-4B6C-BCD1-DAA18EAEE0BE}">
      <dgm:prSet/>
      <dgm:spPr/>
      <dgm:t>
        <a:bodyPr/>
        <a:lstStyle/>
        <a:p>
          <a:r>
            <a:rPr lang="en-US"/>
            <a:t>Build and compile code using Visual Studio.  Doing so also updates the development environment’s D365 website.  Afterward, refresh your browser to see the changes.</a:t>
          </a:r>
        </a:p>
      </dgm:t>
    </dgm:pt>
    <dgm:pt modelId="{53F98D74-1E7C-43CA-9BFA-83FB7D7895E7}" type="parTrans" cxnId="{C6211004-0FF5-489B-9804-AC3DFFEE52CB}">
      <dgm:prSet/>
      <dgm:spPr/>
      <dgm:t>
        <a:bodyPr/>
        <a:lstStyle/>
        <a:p>
          <a:endParaRPr lang="en-US"/>
        </a:p>
      </dgm:t>
    </dgm:pt>
    <dgm:pt modelId="{3EB51AA2-6298-4AD0-A523-91417219471F}" type="sibTrans" cxnId="{C6211004-0FF5-489B-9804-AC3DFFEE52CB}">
      <dgm:prSet/>
      <dgm:spPr/>
      <dgm:t>
        <a:bodyPr/>
        <a:lstStyle/>
        <a:p>
          <a:endParaRPr lang="en-US"/>
        </a:p>
      </dgm:t>
    </dgm:pt>
    <dgm:pt modelId="{FDD7C4B3-1DE6-4544-8CF7-7903C6D4CF45}">
      <dgm:prSet/>
      <dgm:spPr/>
      <dgm:t>
        <a:bodyPr/>
        <a:lstStyle/>
        <a:p>
          <a:r>
            <a:rPr lang="en-US"/>
            <a:t>In order to make changes to the underlying database, you must synchronize the database.  This occurs as part of the build process if the Project property is set.  Otherwise, you need to synchronize manually.</a:t>
          </a:r>
        </a:p>
      </dgm:t>
    </dgm:pt>
    <dgm:pt modelId="{13FF28E7-8DC2-4EEB-92AD-120CD31CD323}" type="parTrans" cxnId="{E4F7FBE8-7CD8-4F9A-99B5-ABCF72CC01C8}">
      <dgm:prSet/>
      <dgm:spPr/>
      <dgm:t>
        <a:bodyPr/>
        <a:lstStyle/>
        <a:p>
          <a:endParaRPr lang="en-US"/>
        </a:p>
      </dgm:t>
    </dgm:pt>
    <dgm:pt modelId="{11C7E64A-3630-4741-AF30-C165CB141D6A}" type="sibTrans" cxnId="{E4F7FBE8-7CD8-4F9A-99B5-ABCF72CC01C8}">
      <dgm:prSet/>
      <dgm:spPr/>
      <dgm:t>
        <a:bodyPr/>
        <a:lstStyle/>
        <a:p>
          <a:endParaRPr lang="en-US"/>
        </a:p>
      </dgm:t>
    </dgm:pt>
    <dgm:pt modelId="{535D7FAA-3300-49B2-9997-8D6BB1A6E982}" type="pres">
      <dgm:prSet presAssocID="{217A4C77-026A-4821-8E0E-090BC96E2490}" presName="root" presStyleCnt="0">
        <dgm:presLayoutVars>
          <dgm:dir/>
          <dgm:resizeHandles val="exact"/>
        </dgm:presLayoutVars>
      </dgm:prSet>
      <dgm:spPr/>
    </dgm:pt>
    <dgm:pt modelId="{3657DA43-F9FE-4BB7-BB8F-F1CD23C8A6FF}" type="pres">
      <dgm:prSet presAssocID="{80784590-822E-4B6C-BCD1-DAA18EAEE0BE}" presName="compNode" presStyleCnt="0"/>
      <dgm:spPr/>
    </dgm:pt>
    <dgm:pt modelId="{A51673AB-E320-41C4-BF5E-81ED87FA7247}" type="pres">
      <dgm:prSet presAssocID="{80784590-822E-4B6C-BCD1-DAA18EAEE0BE}" presName="bgRect" presStyleLbl="bgShp" presStyleIdx="0" presStyleCnt="2"/>
      <dgm:spPr/>
    </dgm:pt>
    <dgm:pt modelId="{9E2ACC30-0079-46E2-89A7-565F8876BC31}" type="pres">
      <dgm:prSet presAssocID="{80784590-822E-4B6C-BCD1-DAA18EAEE0BE}"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Web Design"/>
        </a:ext>
      </dgm:extLst>
    </dgm:pt>
    <dgm:pt modelId="{11C51B11-3B4F-45DC-9D65-D785F0B720F2}" type="pres">
      <dgm:prSet presAssocID="{80784590-822E-4B6C-BCD1-DAA18EAEE0BE}" presName="spaceRect" presStyleCnt="0"/>
      <dgm:spPr/>
    </dgm:pt>
    <dgm:pt modelId="{7005D3C7-BEEB-4704-97D4-21316757F284}" type="pres">
      <dgm:prSet presAssocID="{80784590-822E-4B6C-BCD1-DAA18EAEE0BE}" presName="parTx" presStyleLbl="revTx" presStyleIdx="0" presStyleCnt="2">
        <dgm:presLayoutVars>
          <dgm:chMax val="0"/>
          <dgm:chPref val="0"/>
        </dgm:presLayoutVars>
      </dgm:prSet>
      <dgm:spPr/>
    </dgm:pt>
    <dgm:pt modelId="{A8F3FF79-8C46-438D-A3F6-F6176839D538}" type="pres">
      <dgm:prSet presAssocID="{3EB51AA2-6298-4AD0-A523-91417219471F}" presName="sibTrans" presStyleCnt="0"/>
      <dgm:spPr/>
    </dgm:pt>
    <dgm:pt modelId="{4E266AA9-F6DD-46F8-B89C-B6B04B12FCFA}" type="pres">
      <dgm:prSet presAssocID="{FDD7C4B3-1DE6-4544-8CF7-7903C6D4CF45}" presName="compNode" presStyleCnt="0"/>
      <dgm:spPr/>
    </dgm:pt>
    <dgm:pt modelId="{D57F5DFC-E799-49F1-BB2A-DA058E64E608}" type="pres">
      <dgm:prSet presAssocID="{FDD7C4B3-1DE6-4544-8CF7-7903C6D4CF45}" presName="bgRect" presStyleLbl="bgShp" presStyleIdx="1" presStyleCnt="2"/>
      <dgm:spPr/>
    </dgm:pt>
    <dgm:pt modelId="{7636C5AE-D268-4A14-8E55-B8B381040D69}" type="pres">
      <dgm:prSet presAssocID="{FDD7C4B3-1DE6-4544-8CF7-7903C6D4CF45}"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Database"/>
        </a:ext>
      </dgm:extLst>
    </dgm:pt>
    <dgm:pt modelId="{44384E72-E393-47B5-BEAD-B216356B4DBB}" type="pres">
      <dgm:prSet presAssocID="{FDD7C4B3-1DE6-4544-8CF7-7903C6D4CF45}" presName="spaceRect" presStyleCnt="0"/>
      <dgm:spPr/>
    </dgm:pt>
    <dgm:pt modelId="{15CFD942-382D-4951-922B-A524F2D61E6D}" type="pres">
      <dgm:prSet presAssocID="{FDD7C4B3-1DE6-4544-8CF7-7903C6D4CF45}" presName="parTx" presStyleLbl="revTx" presStyleIdx="1" presStyleCnt="2">
        <dgm:presLayoutVars>
          <dgm:chMax val="0"/>
          <dgm:chPref val="0"/>
        </dgm:presLayoutVars>
      </dgm:prSet>
      <dgm:spPr/>
    </dgm:pt>
  </dgm:ptLst>
  <dgm:cxnLst>
    <dgm:cxn modelId="{C6211004-0FF5-489B-9804-AC3DFFEE52CB}" srcId="{217A4C77-026A-4821-8E0E-090BC96E2490}" destId="{80784590-822E-4B6C-BCD1-DAA18EAEE0BE}" srcOrd="0" destOrd="0" parTransId="{53F98D74-1E7C-43CA-9BFA-83FB7D7895E7}" sibTransId="{3EB51AA2-6298-4AD0-A523-91417219471F}"/>
    <dgm:cxn modelId="{F61FF482-B86C-416E-A1FD-11F15E458A72}" type="presOf" srcId="{217A4C77-026A-4821-8E0E-090BC96E2490}" destId="{535D7FAA-3300-49B2-9997-8D6BB1A6E982}" srcOrd="0" destOrd="0" presId="urn:microsoft.com/office/officeart/2018/2/layout/IconVerticalSolidList"/>
    <dgm:cxn modelId="{78F002A4-781F-4F6D-ABBB-3E7B2E6D4C19}" type="presOf" srcId="{80784590-822E-4B6C-BCD1-DAA18EAEE0BE}" destId="{7005D3C7-BEEB-4704-97D4-21316757F284}" srcOrd="0" destOrd="0" presId="urn:microsoft.com/office/officeart/2018/2/layout/IconVerticalSolidList"/>
    <dgm:cxn modelId="{3A2E5FE1-D038-4F23-8B2C-E59CA6512C28}" type="presOf" srcId="{FDD7C4B3-1DE6-4544-8CF7-7903C6D4CF45}" destId="{15CFD942-382D-4951-922B-A524F2D61E6D}" srcOrd="0" destOrd="0" presId="urn:microsoft.com/office/officeart/2018/2/layout/IconVerticalSolidList"/>
    <dgm:cxn modelId="{E4F7FBE8-7CD8-4F9A-99B5-ABCF72CC01C8}" srcId="{217A4C77-026A-4821-8E0E-090BC96E2490}" destId="{FDD7C4B3-1DE6-4544-8CF7-7903C6D4CF45}" srcOrd="1" destOrd="0" parTransId="{13FF28E7-8DC2-4EEB-92AD-120CD31CD323}" sibTransId="{11C7E64A-3630-4741-AF30-C165CB141D6A}"/>
    <dgm:cxn modelId="{780482B3-5108-4424-BB28-E8F06C1637A2}" type="presParOf" srcId="{535D7FAA-3300-49B2-9997-8D6BB1A6E982}" destId="{3657DA43-F9FE-4BB7-BB8F-F1CD23C8A6FF}" srcOrd="0" destOrd="0" presId="urn:microsoft.com/office/officeart/2018/2/layout/IconVerticalSolidList"/>
    <dgm:cxn modelId="{78DB1A82-90CC-4CAD-8F16-6D7E41A8E5D9}" type="presParOf" srcId="{3657DA43-F9FE-4BB7-BB8F-F1CD23C8A6FF}" destId="{A51673AB-E320-41C4-BF5E-81ED87FA7247}" srcOrd="0" destOrd="0" presId="urn:microsoft.com/office/officeart/2018/2/layout/IconVerticalSolidList"/>
    <dgm:cxn modelId="{631F1301-2FB9-4881-8429-27C13984318E}" type="presParOf" srcId="{3657DA43-F9FE-4BB7-BB8F-F1CD23C8A6FF}" destId="{9E2ACC30-0079-46E2-89A7-565F8876BC31}" srcOrd="1" destOrd="0" presId="urn:microsoft.com/office/officeart/2018/2/layout/IconVerticalSolidList"/>
    <dgm:cxn modelId="{7BE451E6-EA29-4059-A93D-4F3DFB59228A}" type="presParOf" srcId="{3657DA43-F9FE-4BB7-BB8F-F1CD23C8A6FF}" destId="{11C51B11-3B4F-45DC-9D65-D785F0B720F2}" srcOrd="2" destOrd="0" presId="urn:microsoft.com/office/officeart/2018/2/layout/IconVerticalSolidList"/>
    <dgm:cxn modelId="{66C85371-C412-4198-A449-1299DF8DD47B}" type="presParOf" srcId="{3657DA43-F9FE-4BB7-BB8F-F1CD23C8A6FF}" destId="{7005D3C7-BEEB-4704-97D4-21316757F284}" srcOrd="3" destOrd="0" presId="urn:microsoft.com/office/officeart/2018/2/layout/IconVerticalSolidList"/>
    <dgm:cxn modelId="{6E44BF87-FCFF-4013-BC1B-B8EDFAFCABE4}" type="presParOf" srcId="{535D7FAA-3300-49B2-9997-8D6BB1A6E982}" destId="{A8F3FF79-8C46-438D-A3F6-F6176839D538}" srcOrd="1" destOrd="0" presId="urn:microsoft.com/office/officeart/2018/2/layout/IconVerticalSolidList"/>
    <dgm:cxn modelId="{335BDB5B-2CD4-447E-85DF-425071569912}" type="presParOf" srcId="{535D7FAA-3300-49B2-9997-8D6BB1A6E982}" destId="{4E266AA9-F6DD-46F8-B89C-B6B04B12FCFA}" srcOrd="2" destOrd="0" presId="urn:microsoft.com/office/officeart/2018/2/layout/IconVerticalSolidList"/>
    <dgm:cxn modelId="{15CDBC05-69DB-4A1D-BAB4-8F39D3C0FBBA}" type="presParOf" srcId="{4E266AA9-F6DD-46F8-B89C-B6B04B12FCFA}" destId="{D57F5DFC-E799-49F1-BB2A-DA058E64E608}" srcOrd="0" destOrd="0" presId="urn:microsoft.com/office/officeart/2018/2/layout/IconVerticalSolidList"/>
    <dgm:cxn modelId="{2A7A4DFE-CDFE-4FF0-99A3-3362579940EF}" type="presParOf" srcId="{4E266AA9-F6DD-46F8-B89C-B6B04B12FCFA}" destId="{7636C5AE-D268-4A14-8E55-B8B381040D69}" srcOrd="1" destOrd="0" presId="urn:microsoft.com/office/officeart/2018/2/layout/IconVerticalSolidList"/>
    <dgm:cxn modelId="{B8ED6374-6D0F-4929-83B7-8DBF63793D03}" type="presParOf" srcId="{4E266AA9-F6DD-46F8-B89C-B6B04B12FCFA}" destId="{44384E72-E393-47B5-BEAD-B216356B4DBB}" srcOrd="2" destOrd="0" presId="urn:microsoft.com/office/officeart/2018/2/layout/IconVerticalSolidList"/>
    <dgm:cxn modelId="{B3E543EE-3D29-4C79-8C84-F3148F5CE6D9}" type="presParOf" srcId="{4E266AA9-F6DD-46F8-B89C-B6B04B12FCFA}" destId="{15CFD942-382D-4951-922B-A524F2D61E6D}"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D0C711C-FD56-4D09-9DF0-079A563F45A2}" type="doc">
      <dgm:prSet loTypeId="urn:microsoft.com/office/officeart/2005/8/layout/hierarchy1" loCatId="hierarchy" qsTypeId="urn:microsoft.com/office/officeart/2005/8/quickstyle/simple2" qsCatId="simple" csTypeId="urn:microsoft.com/office/officeart/2005/8/colors/accent1_2" csCatId="accent1"/>
      <dgm:spPr/>
      <dgm:t>
        <a:bodyPr/>
        <a:lstStyle/>
        <a:p>
          <a:endParaRPr lang="en-US"/>
        </a:p>
      </dgm:t>
    </dgm:pt>
    <dgm:pt modelId="{32CB21D3-2B3C-4841-9A42-543682672C7E}">
      <dgm:prSet/>
      <dgm:spPr/>
      <dgm:t>
        <a:bodyPr/>
        <a:lstStyle/>
        <a:p>
          <a:r>
            <a:rPr lang="en-US" baseline="0"/>
            <a:t>In LCS, find the URL to your environment, and navigate their in an internet browser.</a:t>
          </a:r>
          <a:endParaRPr lang="en-US"/>
        </a:p>
      </dgm:t>
    </dgm:pt>
    <dgm:pt modelId="{4E11D5D4-B87A-4FDC-B3F4-F666F5D0437F}" type="parTrans" cxnId="{0E6D0C3A-1CE3-4303-AB3C-404D5FFE6F32}">
      <dgm:prSet/>
      <dgm:spPr/>
      <dgm:t>
        <a:bodyPr/>
        <a:lstStyle/>
        <a:p>
          <a:endParaRPr lang="en-US"/>
        </a:p>
      </dgm:t>
    </dgm:pt>
    <dgm:pt modelId="{CFC9D42E-63D5-4AC5-A920-56C47326531F}" type="sibTrans" cxnId="{0E6D0C3A-1CE3-4303-AB3C-404D5FFE6F32}">
      <dgm:prSet/>
      <dgm:spPr/>
      <dgm:t>
        <a:bodyPr/>
        <a:lstStyle/>
        <a:p>
          <a:endParaRPr lang="en-US"/>
        </a:p>
      </dgm:t>
    </dgm:pt>
    <dgm:pt modelId="{90F5174F-F9B9-4CF5-9C3F-D98D98BC2DD9}">
      <dgm:prSet/>
      <dgm:spPr/>
      <dgm:t>
        <a:bodyPr/>
        <a:lstStyle/>
        <a:p>
          <a:r>
            <a:rPr lang="en-US" baseline="0"/>
            <a:t>Alternatively, open IIS Manager, select the AOS website, and click the ‘Browse’ button.</a:t>
          </a:r>
          <a:endParaRPr lang="en-US"/>
        </a:p>
      </dgm:t>
    </dgm:pt>
    <dgm:pt modelId="{A6D8F992-DF5A-4D90-A8C4-A75CB14BB343}" type="parTrans" cxnId="{D94BBA65-AC33-4FBC-9937-27F5135D4CED}">
      <dgm:prSet/>
      <dgm:spPr/>
      <dgm:t>
        <a:bodyPr/>
        <a:lstStyle/>
        <a:p>
          <a:endParaRPr lang="en-US"/>
        </a:p>
      </dgm:t>
    </dgm:pt>
    <dgm:pt modelId="{C06493D8-67CD-4EE7-854F-418BC8DBD183}" type="sibTrans" cxnId="{D94BBA65-AC33-4FBC-9937-27F5135D4CED}">
      <dgm:prSet/>
      <dgm:spPr/>
      <dgm:t>
        <a:bodyPr/>
        <a:lstStyle/>
        <a:p>
          <a:endParaRPr lang="en-US"/>
        </a:p>
      </dgm:t>
    </dgm:pt>
    <dgm:pt modelId="{3F929D12-D46B-4C60-95D5-5FED92869A77}" type="pres">
      <dgm:prSet presAssocID="{2D0C711C-FD56-4D09-9DF0-079A563F45A2}" presName="hierChild1" presStyleCnt="0">
        <dgm:presLayoutVars>
          <dgm:chPref val="1"/>
          <dgm:dir/>
          <dgm:animOne val="branch"/>
          <dgm:animLvl val="lvl"/>
          <dgm:resizeHandles/>
        </dgm:presLayoutVars>
      </dgm:prSet>
      <dgm:spPr/>
    </dgm:pt>
    <dgm:pt modelId="{B909A50D-F9C7-4A84-A042-53956BEAA021}" type="pres">
      <dgm:prSet presAssocID="{32CB21D3-2B3C-4841-9A42-543682672C7E}" presName="hierRoot1" presStyleCnt="0"/>
      <dgm:spPr/>
    </dgm:pt>
    <dgm:pt modelId="{BC23CBA3-C29C-4FEF-84A5-8D91F8C8861A}" type="pres">
      <dgm:prSet presAssocID="{32CB21D3-2B3C-4841-9A42-543682672C7E}" presName="composite" presStyleCnt="0"/>
      <dgm:spPr/>
    </dgm:pt>
    <dgm:pt modelId="{8A9113AE-6A01-43EE-B0CC-A252D70E23E7}" type="pres">
      <dgm:prSet presAssocID="{32CB21D3-2B3C-4841-9A42-543682672C7E}" presName="background" presStyleLbl="node0" presStyleIdx="0" presStyleCnt="2"/>
      <dgm:spPr/>
    </dgm:pt>
    <dgm:pt modelId="{6975080C-437A-42DA-9404-FF1E80F12D3A}" type="pres">
      <dgm:prSet presAssocID="{32CB21D3-2B3C-4841-9A42-543682672C7E}" presName="text" presStyleLbl="fgAcc0" presStyleIdx="0" presStyleCnt="2">
        <dgm:presLayoutVars>
          <dgm:chPref val="3"/>
        </dgm:presLayoutVars>
      </dgm:prSet>
      <dgm:spPr/>
    </dgm:pt>
    <dgm:pt modelId="{23E7B486-1174-4645-B621-0F90CF8FB433}" type="pres">
      <dgm:prSet presAssocID="{32CB21D3-2B3C-4841-9A42-543682672C7E}" presName="hierChild2" presStyleCnt="0"/>
      <dgm:spPr/>
    </dgm:pt>
    <dgm:pt modelId="{8E36C361-98A6-43DA-80A9-64C648479B7B}" type="pres">
      <dgm:prSet presAssocID="{90F5174F-F9B9-4CF5-9C3F-D98D98BC2DD9}" presName="hierRoot1" presStyleCnt="0"/>
      <dgm:spPr/>
    </dgm:pt>
    <dgm:pt modelId="{892FB1C3-6D8D-41D0-A215-FE01D7162EA7}" type="pres">
      <dgm:prSet presAssocID="{90F5174F-F9B9-4CF5-9C3F-D98D98BC2DD9}" presName="composite" presStyleCnt="0"/>
      <dgm:spPr/>
    </dgm:pt>
    <dgm:pt modelId="{6334A41D-3712-4561-9DF1-830DAED9FFEE}" type="pres">
      <dgm:prSet presAssocID="{90F5174F-F9B9-4CF5-9C3F-D98D98BC2DD9}" presName="background" presStyleLbl="node0" presStyleIdx="1" presStyleCnt="2"/>
      <dgm:spPr/>
    </dgm:pt>
    <dgm:pt modelId="{56DE9BC7-5D45-48EB-8061-C56E6EA4DC28}" type="pres">
      <dgm:prSet presAssocID="{90F5174F-F9B9-4CF5-9C3F-D98D98BC2DD9}" presName="text" presStyleLbl="fgAcc0" presStyleIdx="1" presStyleCnt="2">
        <dgm:presLayoutVars>
          <dgm:chPref val="3"/>
        </dgm:presLayoutVars>
      </dgm:prSet>
      <dgm:spPr/>
    </dgm:pt>
    <dgm:pt modelId="{668E312F-5D14-49EF-94CC-727B98440264}" type="pres">
      <dgm:prSet presAssocID="{90F5174F-F9B9-4CF5-9C3F-D98D98BC2DD9}" presName="hierChild2" presStyleCnt="0"/>
      <dgm:spPr/>
    </dgm:pt>
  </dgm:ptLst>
  <dgm:cxnLst>
    <dgm:cxn modelId="{0E6D0C3A-1CE3-4303-AB3C-404D5FFE6F32}" srcId="{2D0C711C-FD56-4D09-9DF0-079A563F45A2}" destId="{32CB21D3-2B3C-4841-9A42-543682672C7E}" srcOrd="0" destOrd="0" parTransId="{4E11D5D4-B87A-4FDC-B3F4-F666F5D0437F}" sibTransId="{CFC9D42E-63D5-4AC5-A920-56C47326531F}"/>
    <dgm:cxn modelId="{3046863F-03F2-4928-A4A8-ADC6FFC2147C}" type="presOf" srcId="{90F5174F-F9B9-4CF5-9C3F-D98D98BC2DD9}" destId="{56DE9BC7-5D45-48EB-8061-C56E6EA4DC28}" srcOrd="0" destOrd="0" presId="urn:microsoft.com/office/officeart/2005/8/layout/hierarchy1"/>
    <dgm:cxn modelId="{C6F5995C-A23B-4AFE-9583-A9B06C0A5E35}" type="presOf" srcId="{2D0C711C-FD56-4D09-9DF0-079A563F45A2}" destId="{3F929D12-D46B-4C60-95D5-5FED92869A77}" srcOrd="0" destOrd="0" presId="urn:microsoft.com/office/officeart/2005/8/layout/hierarchy1"/>
    <dgm:cxn modelId="{D94BBA65-AC33-4FBC-9937-27F5135D4CED}" srcId="{2D0C711C-FD56-4D09-9DF0-079A563F45A2}" destId="{90F5174F-F9B9-4CF5-9C3F-D98D98BC2DD9}" srcOrd="1" destOrd="0" parTransId="{A6D8F992-DF5A-4D90-A8C4-A75CB14BB343}" sibTransId="{C06493D8-67CD-4EE7-854F-418BC8DBD183}"/>
    <dgm:cxn modelId="{97528055-5145-4D2B-9C31-537D5DE59D9E}" type="presOf" srcId="{32CB21D3-2B3C-4841-9A42-543682672C7E}" destId="{6975080C-437A-42DA-9404-FF1E80F12D3A}" srcOrd="0" destOrd="0" presId="urn:microsoft.com/office/officeart/2005/8/layout/hierarchy1"/>
    <dgm:cxn modelId="{12D9D828-AFEA-492E-8AC4-7B99B7C60AAB}" type="presParOf" srcId="{3F929D12-D46B-4C60-95D5-5FED92869A77}" destId="{B909A50D-F9C7-4A84-A042-53956BEAA021}" srcOrd="0" destOrd="0" presId="urn:microsoft.com/office/officeart/2005/8/layout/hierarchy1"/>
    <dgm:cxn modelId="{5CBD5B83-444E-4592-BC47-7FFF08B65276}" type="presParOf" srcId="{B909A50D-F9C7-4A84-A042-53956BEAA021}" destId="{BC23CBA3-C29C-4FEF-84A5-8D91F8C8861A}" srcOrd="0" destOrd="0" presId="urn:microsoft.com/office/officeart/2005/8/layout/hierarchy1"/>
    <dgm:cxn modelId="{9717D498-8348-4FA3-9411-F347E5E46252}" type="presParOf" srcId="{BC23CBA3-C29C-4FEF-84A5-8D91F8C8861A}" destId="{8A9113AE-6A01-43EE-B0CC-A252D70E23E7}" srcOrd="0" destOrd="0" presId="urn:microsoft.com/office/officeart/2005/8/layout/hierarchy1"/>
    <dgm:cxn modelId="{9A5F51EB-FE19-48A7-92CD-BB6ABBDD38E0}" type="presParOf" srcId="{BC23CBA3-C29C-4FEF-84A5-8D91F8C8861A}" destId="{6975080C-437A-42DA-9404-FF1E80F12D3A}" srcOrd="1" destOrd="0" presId="urn:microsoft.com/office/officeart/2005/8/layout/hierarchy1"/>
    <dgm:cxn modelId="{88E3E2DC-E859-4D15-AF58-245F3334E45F}" type="presParOf" srcId="{B909A50D-F9C7-4A84-A042-53956BEAA021}" destId="{23E7B486-1174-4645-B621-0F90CF8FB433}" srcOrd="1" destOrd="0" presId="urn:microsoft.com/office/officeart/2005/8/layout/hierarchy1"/>
    <dgm:cxn modelId="{D0E55B17-381E-44F4-9698-F16332492566}" type="presParOf" srcId="{3F929D12-D46B-4C60-95D5-5FED92869A77}" destId="{8E36C361-98A6-43DA-80A9-64C648479B7B}" srcOrd="1" destOrd="0" presId="urn:microsoft.com/office/officeart/2005/8/layout/hierarchy1"/>
    <dgm:cxn modelId="{DDEDA000-59E9-4FBB-A46E-89ED86682AF2}" type="presParOf" srcId="{8E36C361-98A6-43DA-80A9-64C648479B7B}" destId="{892FB1C3-6D8D-41D0-A215-FE01D7162EA7}" srcOrd="0" destOrd="0" presId="urn:microsoft.com/office/officeart/2005/8/layout/hierarchy1"/>
    <dgm:cxn modelId="{80E2442B-73E9-418B-8C72-317B1B319678}" type="presParOf" srcId="{892FB1C3-6D8D-41D0-A215-FE01D7162EA7}" destId="{6334A41D-3712-4561-9DF1-830DAED9FFEE}" srcOrd="0" destOrd="0" presId="urn:microsoft.com/office/officeart/2005/8/layout/hierarchy1"/>
    <dgm:cxn modelId="{11E69E6E-5A5D-4673-BABB-1335E17B7566}" type="presParOf" srcId="{892FB1C3-6D8D-41D0-A215-FE01D7162EA7}" destId="{56DE9BC7-5D45-48EB-8061-C56E6EA4DC28}" srcOrd="1" destOrd="0" presId="urn:microsoft.com/office/officeart/2005/8/layout/hierarchy1"/>
    <dgm:cxn modelId="{B12B9753-B7B0-42A3-8D35-332A532D6BD0}" type="presParOf" srcId="{8E36C361-98A6-43DA-80A9-64C648479B7B}" destId="{668E312F-5D14-49EF-94CC-727B98440264}"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2416E8-71A4-42BA-9C82-C415D323E7C4}">
      <dsp:nvSpPr>
        <dsp:cNvPr id="0" name=""/>
        <dsp:cNvSpPr/>
      </dsp:nvSpPr>
      <dsp:spPr>
        <a:xfrm>
          <a:off x="0" y="681037"/>
          <a:ext cx="10972485" cy="1257299"/>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3C6BC52-0E88-48B1-88AE-46C94710A1FC}">
      <dsp:nvSpPr>
        <dsp:cNvPr id="0" name=""/>
        <dsp:cNvSpPr/>
      </dsp:nvSpPr>
      <dsp:spPr>
        <a:xfrm>
          <a:off x="380333" y="963929"/>
          <a:ext cx="691514" cy="69151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C1CD3F8-DD67-4359-8B68-D57E7FD14247}">
      <dsp:nvSpPr>
        <dsp:cNvPr id="0" name=""/>
        <dsp:cNvSpPr/>
      </dsp:nvSpPr>
      <dsp:spPr>
        <a:xfrm>
          <a:off x="1452181" y="681037"/>
          <a:ext cx="9520303" cy="12572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3064" tIns="133064" rIns="133064" bIns="133064" numCol="1" spcCol="1270" anchor="ctr" anchorCtr="0">
          <a:noAutofit/>
        </a:bodyPr>
        <a:lstStyle/>
        <a:p>
          <a:pPr marL="0" lvl="0" indent="0" algn="l" defTabSz="1111250">
            <a:lnSpc>
              <a:spcPct val="90000"/>
            </a:lnSpc>
            <a:spcBef>
              <a:spcPct val="0"/>
            </a:spcBef>
            <a:spcAft>
              <a:spcPct val="35000"/>
            </a:spcAft>
            <a:buNone/>
          </a:pPr>
          <a:r>
            <a:rPr lang="en-US" sz="2500" kern="1200" baseline="0"/>
            <a:t>Please check out this playlist for a full list of tutorials and videos that go in more detail</a:t>
          </a:r>
          <a:endParaRPr lang="en-US" sz="2500" kern="1200"/>
        </a:p>
      </dsp:txBody>
      <dsp:txXfrm>
        <a:off x="1452181" y="681037"/>
        <a:ext cx="9520303" cy="1257299"/>
      </dsp:txXfrm>
    </dsp:sp>
    <dsp:sp modelId="{8A01F65C-73D7-4F3C-83C4-C811B36C2A42}">
      <dsp:nvSpPr>
        <dsp:cNvPr id="0" name=""/>
        <dsp:cNvSpPr/>
      </dsp:nvSpPr>
      <dsp:spPr>
        <a:xfrm>
          <a:off x="0" y="2252661"/>
          <a:ext cx="10972485" cy="1257299"/>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FAC58C8-AD59-4E40-80D4-F603914A0CCD}">
      <dsp:nvSpPr>
        <dsp:cNvPr id="0" name=""/>
        <dsp:cNvSpPr/>
      </dsp:nvSpPr>
      <dsp:spPr>
        <a:xfrm>
          <a:off x="380333" y="2535554"/>
          <a:ext cx="691514" cy="69151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0AAB6C6-DDB1-4482-ABF8-6E40E72C00B4}">
      <dsp:nvSpPr>
        <dsp:cNvPr id="0" name=""/>
        <dsp:cNvSpPr/>
      </dsp:nvSpPr>
      <dsp:spPr>
        <a:xfrm>
          <a:off x="1452181" y="2252661"/>
          <a:ext cx="9520303" cy="12572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3064" tIns="133064" rIns="133064" bIns="133064" numCol="1" spcCol="1270" anchor="ctr" anchorCtr="0">
          <a:noAutofit/>
        </a:bodyPr>
        <a:lstStyle/>
        <a:p>
          <a:pPr marL="0" lvl="0" indent="0" algn="l" defTabSz="1111250">
            <a:lnSpc>
              <a:spcPct val="90000"/>
            </a:lnSpc>
            <a:spcBef>
              <a:spcPct val="0"/>
            </a:spcBef>
            <a:spcAft>
              <a:spcPct val="35000"/>
            </a:spcAft>
            <a:buNone/>
          </a:pPr>
          <a:r>
            <a:rPr lang="en-US" sz="2500" kern="1200" baseline="0">
              <a:hlinkClick xmlns:r="http://schemas.openxmlformats.org/officeDocument/2006/relationships" r:id="rId5"/>
            </a:rPr>
            <a:t>https://dynamics365musings.com/d365-development-learning-playlists/</a:t>
          </a:r>
          <a:r>
            <a:rPr lang="en-US" sz="2500" kern="1200" baseline="0"/>
            <a:t> </a:t>
          </a:r>
          <a:endParaRPr lang="en-US" sz="2500" kern="1200"/>
        </a:p>
      </dsp:txBody>
      <dsp:txXfrm>
        <a:off x="1452181" y="2252661"/>
        <a:ext cx="9520303" cy="125729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A4E0A0-DD4F-4E99-AA59-13926B66FD84}">
      <dsp:nvSpPr>
        <dsp:cNvPr id="0" name=""/>
        <dsp:cNvSpPr/>
      </dsp:nvSpPr>
      <dsp:spPr>
        <a:xfrm>
          <a:off x="0" y="511"/>
          <a:ext cx="10972485" cy="1197135"/>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C4B2595-CF67-442F-A566-62157A986D97}">
      <dsp:nvSpPr>
        <dsp:cNvPr id="0" name=""/>
        <dsp:cNvSpPr/>
      </dsp:nvSpPr>
      <dsp:spPr>
        <a:xfrm>
          <a:off x="362133" y="269867"/>
          <a:ext cx="658424" cy="65842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27ACD9B-288F-4E71-84EB-B98E9D63A8C3}">
      <dsp:nvSpPr>
        <dsp:cNvPr id="0" name=""/>
        <dsp:cNvSpPr/>
      </dsp:nvSpPr>
      <dsp:spPr>
        <a:xfrm>
          <a:off x="1382692" y="511"/>
          <a:ext cx="9589792" cy="11971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6697" tIns="126697" rIns="126697" bIns="126697" numCol="1" spcCol="1270" anchor="ctr" anchorCtr="0">
          <a:noAutofit/>
        </a:bodyPr>
        <a:lstStyle/>
        <a:p>
          <a:pPr marL="0" lvl="0" indent="0" algn="l" defTabSz="1111250">
            <a:lnSpc>
              <a:spcPct val="90000"/>
            </a:lnSpc>
            <a:spcBef>
              <a:spcPct val="0"/>
            </a:spcBef>
            <a:spcAft>
              <a:spcPct val="35000"/>
            </a:spcAft>
            <a:buNone/>
          </a:pPr>
          <a:r>
            <a:rPr lang="en-US" sz="2500" kern="1200" baseline="0"/>
            <a:t>Right-click on objects to either open them in a designer or a code editor window.</a:t>
          </a:r>
          <a:endParaRPr lang="en-US" sz="2500" kern="1200"/>
        </a:p>
      </dsp:txBody>
      <dsp:txXfrm>
        <a:off x="1382692" y="511"/>
        <a:ext cx="9589792" cy="1197135"/>
      </dsp:txXfrm>
    </dsp:sp>
    <dsp:sp modelId="{E3CA2266-7BD7-4EBC-9ED2-65EF55F30C76}">
      <dsp:nvSpPr>
        <dsp:cNvPr id="0" name=""/>
        <dsp:cNvSpPr/>
      </dsp:nvSpPr>
      <dsp:spPr>
        <a:xfrm>
          <a:off x="0" y="1496931"/>
          <a:ext cx="10972485" cy="1197135"/>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9C3AC00-5502-4C0A-8CB3-CAC627786416}">
      <dsp:nvSpPr>
        <dsp:cNvPr id="0" name=""/>
        <dsp:cNvSpPr/>
      </dsp:nvSpPr>
      <dsp:spPr>
        <a:xfrm>
          <a:off x="362133" y="1766287"/>
          <a:ext cx="658424" cy="65842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523E707-2F71-4BA2-9D14-FC34387A30E2}">
      <dsp:nvSpPr>
        <dsp:cNvPr id="0" name=""/>
        <dsp:cNvSpPr/>
      </dsp:nvSpPr>
      <dsp:spPr>
        <a:xfrm>
          <a:off x="1382692" y="1496931"/>
          <a:ext cx="9589792" cy="11971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6697" tIns="126697" rIns="126697" bIns="126697" numCol="1" spcCol="1270" anchor="ctr" anchorCtr="0">
          <a:noAutofit/>
        </a:bodyPr>
        <a:lstStyle/>
        <a:p>
          <a:pPr marL="0" lvl="0" indent="0" algn="l" defTabSz="1111250">
            <a:lnSpc>
              <a:spcPct val="90000"/>
            </a:lnSpc>
            <a:spcBef>
              <a:spcPct val="0"/>
            </a:spcBef>
            <a:spcAft>
              <a:spcPct val="35000"/>
            </a:spcAft>
            <a:buNone/>
          </a:pPr>
          <a:r>
            <a:rPr lang="en-US" sz="2500" kern="1200" baseline="0"/>
            <a:t>Add new objects or extensions to a project for compiling.</a:t>
          </a:r>
          <a:endParaRPr lang="en-US" sz="2500" kern="1200"/>
        </a:p>
      </dsp:txBody>
      <dsp:txXfrm>
        <a:off x="1382692" y="1496931"/>
        <a:ext cx="9589792" cy="1197135"/>
      </dsp:txXfrm>
    </dsp:sp>
    <dsp:sp modelId="{42B7DCD8-0726-4D38-836B-8A151B702022}">
      <dsp:nvSpPr>
        <dsp:cNvPr id="0" name=""/>
        <dsp:cNvSpPr/>
      </dsp:nvSpPr>
      <dsp:spPr>
        <a:xfrm>
          <a:off x="0" y="2993351"/>
          <a:ext cx="10972485" cy="1197135"/>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BDDF3AB-5430-4D37-B719-6391583DBD50}">
      <dsp:nvSpPr>
        <dsp:cNvPr id="0" name=""/>
        <dsp:cNvSpPr/>
      </dsp:nvSpPr>
      <dsp:spPr>
        <a:xfrm>
          <a:off x="362133" y="3262707"/>
          <a:ext cx="658424" cy="65842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E1B186A-B0C7-4740-8124-4A8723C4BDA6}">
      <dsp:nvSpPr>
        <dsp:cNvPr id="0" name=""/>
        <dsp:cNvSpPr/>
      </dsp:nvSpPr>
      <dsp:spPr>
        <a:xfrm>
          <a:off x="1382692" y="2993351"/>
          <a:ext cx="9589792" cy="11971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6697" tIns="126697" rIns="126697" bIns="126697" numCol="1" spcCol="1270" anchor="ctr" anchorCtr="0">
          <a:noAutofit/>
        </a:bodyPr>
        <a:lstStyle/>
        <a:p>
          <a:pPr marL="0" lvl="0" indent="0" algn="l" defTabSz="1111250">
            <a:lnSpc>
              <a:spcPct val="90000"/>
            </a:lnSpc>
            <a:spcBef>
              <a:spcPct val="0"/>
            </a:spcBef>
            <a:spcAft>
              <a:spcPct val="35000"/>
            </a:spcAft>
            <a:buNone/>
          </a:pPr>
          <a:r>
            <a:rPr lang="en-US" sz="2500" kern="1200" baseline="0"/>
            <a:t>Right click and select ‘Properties’ to set/modify properties.</a:t>
          </a:r>
          <a:endParaRPr lang="en-US" sz="2500" kern="1200"/>
        </a:p>
      </dsp:txBody>
      <dsp:txXfrm>
        <a:off x="1382692" y="2993351"/>
        <a:ext cx="9589792" cy="119713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1673AB-E320-41C4-BF5E-81ED87FA7247}">
      <dsp:nvSpPr>
        <dsp:cNvPr id="0" name=""/>
        <dsp:cNvSpPr/>
      </dsp:nvSpPr>
      <dsp:spPr>
        <a:xfrm>
          <a:off x="0" y="681037"/>
          <a:ext cx="10972485" cy="1257299"/>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E2ACC30-0079-46E2-89A7-565F8876BC31}">
      <dsp:nvSpPr>
        <dsp:cNvPr id="0" name=""/>
        <dsp:cNvSpPr/>
      </dsp:nvSpPr>
      <dsp:spPr>
        <a:xfrm>
          <a:off x="380333" y="963929"/>
          <a:ext cx="691514" cy="69151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005D3C7-BEEB-4704-97D4-21316757F284}">
      <dsp:nvSpPr>
        <dsp:cNvPr id="0" name=""/>
        <dsp:cNvSpPr/>
      </dsp:nvSpPr>
      <dsp:spPr>
        <a:xfrm>
          <a:off x="1452181" y="681037"/>
          <a:ext cx="9520303" cy="12572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3064" tIns="133064" rIns="133064" bIns="133064" numCol="1" spcCol="1270" anchor="ctr" anchorCtr="0">
          <a:noAutofit/>
        </a:bodyPr>
        <a:lstStyle/>
        <a:p>
          <a:pPr marL="0" lvl="0" indent="0" algn="l" defTabSz="933450">
            <a:lnSpc>
              <a:spcPct val="90000"/>
            </a:lnSpc>
            <a:spcBef>
              <a:spcPct val="0"/>
            </a:spcBef>
            <a:spcAft>
              <a:spcPct val="35000"/>
            </a:spcAft>
            <a:buNone/>
          </a:pPr>
          <a:r>
            <a:rPr lang="en-US" sz="2100" kern="1200"/>
            <a:t>Build and compile code using Visual Studio.  Doing so also updates the development environment’s D365 website.  Afterward, refresh your browser to see the changes.</a:t>
          </a:r>
        </a:p>
      </dsp:txBody>
      <dsp:txXfrm>
        <a:off x="1452181" y="681037"/>
        <a:ext cx="9520303" cy="1257299"/>
      </dsp:txXfrm>
    </dsp:sp>
    <dsp:sp modelId="{D57F5DFC-E799-49F1-BB2A-DA058E64E608}">
      <dsp:nvSpPr>
        <dsp:cNvPr id="0" name=""/>
        <dsp:cNvSpPr/>
      </dsp:nvSpPr>
      <dsp:spPr>
        <a:xfrm>
          <a:off x="0" y="2252661"/>
          <a:ext cx="10972485" cy="1257299"/>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636C5AE-D268-4A14-8E55-B8B381040D69}">
      <dsp:nvSpPr>
        <dsp:cNvPr id="0" name=""/>
        <dsp:cNvSpPr/>
      </dsp:nvSpPr>
      <dsp:spPr>
        <a:xfrm>
          <a:off x="380333" y="2535554"/>
          <a:ext cx="691514" cy="69151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5CFD942-382D-4951-922B-A524F2D61E6D}">
      <dsp:nvSpPr>
        <dsp:cNvPr id="0" name=""/>
        <dsp:cNvSpPr/>
      </dsp:nvSpPr>
      <dsp:spPr>
        <a:xfrm>
          <a:off x="1452181" y="2252661"/>
          <a:ext cx="9520303" cy="12572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3064" tIns="133064" rIns="133064" bIns="133064" numCol="1" spcCol="1270" anchor="ctr" anchorCtr="0">
          <a:noAutofit/>
        </a:bodyPr>
        <a:lstStyle/>
        <a:p>
          <a:pPr marL="0" lvl="0" indent="0" algn="l" defTabSz="933450">
            <a:lnSpc>
              <a:spcPct val="90000"/>
            </a:lnSpc>
            <a:spcBef>
              <a:spcPct val="0"/>
            </a:spcBef>
            <a:spcAft>
              <a:spcPct val="35000"/>
            </a:spcAft>
            <a:buNone/>
          </a:pPr>
          <a:r>
            <a:rPr lang="en-US" sz="2100" kern="1200"/>
            <a:t>In order to make changes to the underlying database, you must synchronize the database.  This occurs as part of the build process if the Project property is set.  Otherwise, you need to synchronize manually.</a:t>
          </a:r>
        </a:p>
      </dsp:txBody>
      <dsp:txXfrm>
        <a:off x="1452181" y="2252661"/>
        <a:ext cx="9520303" cy="125729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9113AE-6A01-43EE-B0CC-A252D70E23E7}">
      <dsp:nvSpPr>
        <dsp:cNvPr id="0" name=""/>
        <dsp:cNvSpPr/>
      </dsp:nvSpPr>
      <dsp:spPr>
        <a:xfrm>
          <a:off x="1339" y="354695"/>
          <a:ext cx="4701345" cy="2985354"/>
        </a:xfrm>
        <a:prstGeom prst="roundRect">
          <a:avLst>
            <a:gd name="adj" fmla="val 10000"/>
          </a:avLst>
        </a:prstGeom>
        <a:solidFill>
          <a:schemeClr val="accent1">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6975080C-437A-42DA-9404-FF1E80F12D3A}">
      <dsp:nvSpPr>
        <dsp:cNvPr id="0" name=""/>
        <dsp:cNvSpPr/>
      </dsp:nvSpPr>
      <dsp:spPr>
        <a:xfrm>
          <a:off x="523711" y="850948"/>
          <a:ext cx="4701345" cy="2985354"/>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en-US" sz="3400" kern="1200" baseline="0"/>
            <a:t>In LCS, find the URL to your environment, and navigate their in an internet browser.</a:t>
          </a:r>
          <a:endParaRPr lang="en-US" sz="3400" kern="1200"/>
        </a:p>
      </dsp:txBody>
      <dsp:txXfrm>
        <a:off x="611149" y="938386"/>
        <a:ext cx="4526469" cy="2810478"/>
      </dsp:txXfrm>
    </dsp:sp>
    <dsp:sp modelId="{6334A41D-3712-4561-9DF1-830DAED9FFEE}">
      <dsp:nvSpPr>
        <dsp:cNvPr id="0" name=""/>
        <dsp:cNvSpPr/>
      </dsp:nvSpPr>
      <dsp:spPr>
        <a:xfrm>
          <a:off x="5747428" y="354695"/>
          <a:ext cx="4701345" cy="2985354"/>
        </a:xfrm>
        <a:prstGeom prst="roundRect">
          <a:avLst>
            <a:gd name="adj" fmla="val 10000"/>
          </a:avLst>
        </a:prstGeom>
        <a:solidFill>
          <a:schemeClr val="accent1">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56DE9BC7-5D45-48EB-8061-C56E6EA4DC28}">
      <dsp:nvSpPr>
        <dsp:cNvPr id="0" name=""/>
        <dsp:cNvSpPr/>
      </dsp:nvSpPr>
      <dsp:spPr>
        <a:xfrm>
          <a:off x="6269800" y="850948"/>
          <a:ext cx="4701345" cy="2985354"/>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en-US" sz="3400" kern="1200" baseline="0"/>
            <a:t>Alternatively, open IIS Manager, select the AOS website, and click the ‘Browse’ button.</a:t>
          </a:r>
          <a:endParaRPr lang="en-US" sz="3400" kern="1200"/>
        </a:p>
      </dsp:txBody>
      <dsp:txXfrm>
        <a:off x="6357238" y="938386"/>
        <a:ext cx="4526469" cy="2810478"/>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4.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r>
              <a:rPr lang="en-US"/>
              <a:t>CRMUG Summit 2017</a:t>
            </a: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E58CAF0-866C-41B3-A854-572A2A51FA6A}" type="datetime8">
              <a:rPr lang="en-US" smtClean="0">
                <a:latin typeface="Arial" panose="020B0604020202020204" pitchFamily="34" charset="0"/>
                <a:cs typeface="Arial" panose="020B0604020202020204" pitchFamily="34" charset="0"/>
              </a:rPr>
              <a:t>10/15/2025 3:50 PM</a:t>
            </a:fld>
            <a:endParaRPr lang="en-US">
              <a:latin typeface="Arial" panose="020B0604020202020204" pitchFamily="34" charset="0"/>
              <a:cs typeface="Arial" panose="020B0604020202020204"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Arial" panose="020B0604020202020204" pitchFamily="34" charset="0"/>
                <a:cs typeface="Arial" panose="020B0604020202020204" pitchFamily="34" charset="0"/>
              </a:rPr>
              <a:t>‹#›</a:t>
            </a:fld>
            <a:endParaRPr lang="en-US">
              <a:latin typeface="Arial" panose="020B0604020202020204" pitchFamily="34" charset="0"/>
              <a:cs typeface="Arial" panose="020B0604020202020204" pitchFamily="34" charset="0"/>
            </a:endParaRPr>
          </a:p>
        </p:txBody>
      </p:sp>
      <p:sp>
        <p:nvSpPr>
          <p:cNvPr id="5"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Arial" panose="020B0604020202020204" pitchFamily="34" charset="0"/>
                <a:ea typeface="Segoe UI" pitchFamily="34" charset="0"/>
                <a:cs typeface="Arial" panose="020B0604020202020204" pitchFamily="34" charset="0"/>
              </a:rPr>
              <a:t>© 2017 Dynamic Communities. All rights reserved.</a:t>
            </a: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cs typeface="Arial" panose="020B0604020202020204" pitchFamily="34" charset="0"/>
              </a:defRPr>
            </a:lvl1pPr>
          </a:lstStyle>
          <a:p>
            <a:r>
              <a:rPr lang="en-US"/>
              <a:t>CRMUG Summit 2017</a:t>
            </a:r>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cs typeface="Arial" panose="020B0604020202020204" pitchFamily="34" charset="0"/>
              </a:defRPr>
            </a:lvl1pPr>
          </a:lstStyle>
          <a:p>
            <a:fld id="{2058EF5B-311B-4148-8831-2D28534D49CD}" type="datetime8">
              <a:rPr lang="en-US" smtClean="0"/>
              <a:t>10/15/2025 3:50 PM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Arial" panose="020B0604020202020204" pitchFamily="34" charset="0"/>
                <a:cs typeface="Arial" panose="020B0604020202020204" pitchFamily="34" charset="0"/>
              </a:defRPr>
            </a:lvl1pPr>
          </a:lstStyle>
          <a:p>
            <a:fld id="{B4008EB6-D09E-4580-8CD6-DDB14511944F}" type="slidenum">
              <a:rPr lang="en-US" smtClean="0"/>
              <a:pPr/>
              <a:t>‹#›</a:t>
            </a:fld>
            <a:endParaRPr lang="en-US"/>
          </a:p>
        </p:txBody>
      </p:sp>
      <p:sp>
        <p:nvSpPr>
          <p:cNvPr id="7" name="Footer Placeholder 7"/>
          <p:cNvSpPr>
            <a:spLocks noGrp="1"/>
          </p:cNvSpPr>
          <p:nvPr>
            <p:ph type="ftr" sz="quarter" idx="4"/>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Arial" panose="020B0604020202020204" pitchFamily="34" charset="0"/>
                <a:ea typeface="Segoe UI" pitchFamily="34" charset="0"/>
                <a:cs typeface="Arial" panose="020B0604020202020204" pitchFamily="34" charset="0"/>
              </a:rPr>
              <a:t>© 2017 Dynamic Communities. All rights reserved.</a:t>
            </a:r>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ftr="0"/>
  <p:notesStyle>
    <a:lvl1pPr marL="0" algn="l" defTabSz="932742" rtl="0" eaLnBrk="1" latinLnBrk="0" hangingPunct="1">
      <a:lnSpc>
        <a:spcPct val="90000"/>
      </a:lnSpc>
      <a:spcAft>
        <a:spcPts val="340"/>
      </a:spcAft>
      <a:defRPr sz="900" kern="1200">
        <a:solidFill>
          <a:schemeClr val="tx1"/>
        </a:solidFill>
        <a:latin typeface="Arial" panose="020B0604020202020204" pitchFamily="34" charset="0"/>
        <a:ea typeface="+mn-ea"/>
        <a:cs typeface="Arial" panose="020B0604020202020204" pitchFamily="34" charset="0"/>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Arial" panose="020B0604020202020204" pitchFamily="34" charset="0"/>
        <a:ea typeface="+mn-ea"/>
        <a:cs typeface="Arial" panose="020B0604020202020204" pitchFamily="34" charset="0"/>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Arial" panose="020B0604020202020204" pitchFamily="34" charset="0"/>
        <a:ea typeface="+mn-ea"/>
        <a:cs typeface="Arial" panose="020B0604020202020204" pitchFamily="34" charset="0"/>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Arial" panose="020B0604020202020204" pitchFamily="34" charset="0"/>
        <a:ea typeface="+mn-ea"/>
        <a:cs typeface="Arial" panose="020B0604020202020204" pitchFamily="34" charset="0"/>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Arial" panose="020B0604020202020204" pitchFamily="34" charset="0"/>
        <a:ea typeface="+mn-ea"/>
        <a:cs typeface="Arial" panose="020B0604020202020204" pitchFamily="34" charset="0"/>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header">
    <p:bg>
      <p:bgPr>
        <a:solidFill>
          <a:schemeClr val="tx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3D4114E-5918-B1DB-D683-8740D063354D}"/>
              </a:ext>
            </a:extLst>
          </p:cNvPr>
          <p:cNvSpPr>
            <a:spLocks noGrp="1"/>
          </p:cNvSpPr>
          <p:nvPr>
            <p:ph type="title"/>
          </p:nvPr>
        </p:nvSpPr>
        <p:spPr>
          <a:xfrm>
            <a:off x="732153" y="765713"/>
            <a:ext cx="10972484" cy="712249"/>
          </a:xfrm>
          <a:prstGeom prst="rect">
            <a:avLst/>
          </a:prstGeom>
        </p:spPr>
        <p:txBody>
          <a:bodyPr vert="horz" wrap="square" lIns="146304" tIns="91440" rIns="146304" bIns="91440" rtlCol="0" anchor="ctr">
            <a:noAutofit/>
          </a:bodyPr>
          <a:lstStyle>
            <a:lvl1pPr>
              <a:defRPr sz="4400" b="1" i="0" baseline="0">
                <a:solidFill>
                  <a:srgbClr val="1E275C"/>
                </a:solidFill>
                <a:latin typeface="Segoe" panose="020B0502040200020203" pitchFamily="34" charset="77"/>
              </a:defRPr>
            </a:lvl1pPr>
          </a:lstStyle>
          <a:p>
            <a:r>
              <a:rPr lang="en-US"/>
              <a:t>Click to edit Master title style</a:t>
            </a:r>
          </a:p>
        </p:txBody>
      </p:sp>
      <p:sp>
        <p:nvSpPr>
          <p:cNvPr id="6" name="Text Placeholder 3">
            <a:extLst>
              <a:ext uri="{FF2B5EF4-FFF2-40B4-BE49-F238E27FC236}">
                <a16:creationId xmlns:a16="http://schemas.microsoft.com/office/drawing/2014/main" id="{067774B5-F68C-1108-7441-1A84E31C5097}"/>
              </a:ext>
            </a:extLst>
          </p:cNvPr>
          <p:cNvSpPr>
            <a:spLocks noGrp="1"/>
          </p:cNvSpPr>
          <p:nvPr>
            <p:ph idx="1"/>
          </p:nvPr>
        </p:nvSpPr>
        <p:spPr>
          <a:xfrm>
            <a:off x="731836" y="1668462"/>
            <a:ext cx="10972485" cy="4190999"/>
          </a:xfrm>
          <a:prstGeom prst="rect">
            <a:avLst/>
          </a:prstGeom>
        </p:spPr>
        <p:txBody>
          <a:bodyPr vert="horz" wrap="square" lIns="146304" tIns="91440" rIns="146304" bIns="91440" rtlCol="0">
            <a:noAutofit/>
          </a:bodyPr>
          <a:lstStyle>
            <a:lvl1pPr>
              <a:defRPr baseline="0">
                <a:solidFill>
                  <a:schemeClr val="bg1">
                    <a:lumMod val="50000"/>
                  </a:schemeClr>
                </a:solidFill>
              </a:defRPr>
            </a:lvl1pPr>
            <a:lvl2pPr>
              <a:defRPr baseline="0">
                <a:solidFill>
                  <a:schemeClr val="bg1">
                    <a:lumMod val="50000"/>
                  </a:schemeClr>
                </a:solidFill>
              </a:defRPr>
            </a:lvl2pPr>
            <a:lvl3pPr>
              <a:defRPr baseline="0">
                <a:solidFill>
                  <a:schemeClr val="bg1">
                    <a:lumMod val="50000"/>
                  </a:schemeClr>
                </a:solidFill>
              </a:defRPr>
            </a:lvl3pPr>
          </a:lstStyle>
          <a:p>
            <a:pPr lvl="0"/>
            <a:r>
              <a:rPr lang="en-US"/>
              <a:t>Edit Master text styles</a:t>
            </a:r>
          </a:p>
          <a:p>
            <a:pPr lvl="1"/>
            <a:r>
              <a:rPr lang="en-US"/>
              <a:t>Second level</a:t>
            </a:r>
          </a:p>
          <a:p>
            <a:pPr lvl="2"/>
            <a:r>
              <a:rPr lang="en-US"/>
              <a:t>Third level</a:t>
            </a:r>
          </a:p>
        </p:txBody>
      </p:sp>
      <p:pic>
        <p:nvPicPr>
          <p:cNvPr id="3" name="Picture 2">
            <a:extLst>
              <a:ext uri="{FF2B5EF4-FFF2-40B4-BE49-F238E27FC236}">
                <a16:creationId xmlns:a16="http://schemas.microsoft.com/office/drawing/2014/main" id="{0C67BE35-4283-FC22-2DF1-9BAE77625F2F}"/>
              </a:ext>
            </a:extLst>
          </p:cNvPr>
          <p:cNvPicPr>
            <a:picLocks noChangeAspect="1"/>
          </p:cNvPicPr>
          <p:nvPr userDrawn="1"/>
        </p:nvPicPr>
        <p:blipFill>
          <a:blip r:embed="rId2"/>
          <a:stretch>
            <a:fillRect/>
          </a:stretch>
        </p:blipFill>
        <p:spPr>
          <a:xfrm>
            <a:off x="9350375" y="302406"/>
            <a:ext cx="3086100" cy="1092200"/>
          </a:xfrm>
          <a:prstGeom prst="rect">
            <a:avLst/>
          </a:prstGeom>
        </p:spPr>
      </p:pic>
      <p:sp>
        <p:nvSpPr>
          <p:cNvPr id="5" name="Rectangle 4">
            <a:extLst>
              <a:ext uri="{FF2B5EF4-FFF2-40B4-BE49-F238E27FC236}">
                <a16:creationId xmlns:a16="http://schemas.microsoft.com/office/drawing/2014/main" id="{6ADF9018-552B-83D7-92A3-76120E4637B5}"/>
              </a:ext>
            </a:extLst>
          </p:cNvPr>
          <p:cNvSpPr/>
          <p:nvPr userDrawn="1"/>
        </p:nvSpPr>
        <p:spPr bwMode="auto">
          <a:xfrm>
            <a:off x="-3" y="0"/>
            <a:ext cx="12436477" cy="35705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a:extLst>
              <a:ext uri="{FF2B5EF4-FFF2-40B4-BE49-F238E27FC236}">
                <a16:creationId xmlns:a16="http://schemas.microsoft.com/office/drawing/2014/main" id="{CCFDFF33-C3AC-4360-2256-6D09B51BC89A}"/>
              </a:ext>
            </a:extLst>
          </p:cNvPr>
          <p:cNvSpPr/>
          <p:nvPr userDrawn="1"/>
        </p:nvSpPr>
        <p:spPr bwMode="auto">
          <a:xfrm>
            <a:off x="-3" y="6637474"/>
            <a:ext cx="12436478" cy="35705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cxnSp>
        <p:nvCxnSpPr>
          <p:cNvPr id="9" name="Straight Connector 8">
            <a:extLst>
              <a:ext uri="{FF2B5EF4-FFF2-40B4-BE49-F238E27FC236}">
                <a16:creationId xmlns:a16="http://schemas.microsoft.com/office/drawing/2014/main" id="{9E7527AD-759C-5A08-98E2-71BD229E8255}"/>
              </a:ext>
            </a:extLst>
          </p:cNvPr>
          <p:cNvCxnSpPr/>
          <p:nvPr userDrawn="1"/>
        </p:nvCxnSpPr>
        <p:spPr>
          <a:xfrm>
            <a:off x="-4" y="385588"/>
            <a:ext cx="12436478" cy="0"/>
          </a:xfrm>
          <a:prstGeom prst="line">
            <a:avLst/>
          </a:prstGeom>
          <a:ln w="53975">
            <a:solidFill>
              <a:srgbClr val="F59120"/>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object 10">
            <a:extLst>
              <a:ext uri="{FF2B5EF4-FFF2-40B4-BE49-F238E27FC236}">
                <a16:creationId xmlns:a16="http://schemas.microsoft.com/office/drawing/2014/main" id="{C02CC332-457D-2159-182F-CF67A980D719}"/>
              </a:ext>
            </a:extLst>
          </p:cNvPr>
          <p:cNvSpPr txBox="1"/>
          <p:nvPr userDrawn="1"/>
        </p:nvSpPr>
        <p:spPr>
          <a:xfrm>
            <a:off x="9732132" y="6713921"/>
            <a:ext cx="2684147" cy="20005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p>
            <a:pPr indent="12700">
              <a:spcBef>
                <a:spcPts val="100"/>
              </a:spcBef>
              <a:defRPr sz="1300" spc="215">
                <a:solidFill>
                  <a:srgbClr val="3C474C"/>
                </a:solidFill>
                <a:latin typeface="Lucida Sans Unicode"/>
                <a:ea typeface="Lucida Sans Unicode"/>
                <a:cs typeface="Lucida Sans Unicode"/>
                <a:sym typeface="Lucida Sans Unicode"/>
              </a:defRPr>
            </a:pPr>
            <a:r>
              <a:rPr baseline="0" dirty="0">
                <a:solidFill>
                  <a:schemeClr val="tx1"/>
                </a:solidFill>
              </a:rPr>
              <a:t>@</a:t>
            </a:r>
            <a:r>
              <a:rPr spc="-65" baseline="0" dirty="0">
                <a:solidFill>
                  <a:schemeClr val="tx1"/>
                </a:solidFill>
              </a:rPr>
              <a:t> </a:t>
            </a:r>
            <a:r>
              <a:rPr spc="-50" baseline="0" dirty="0">
                <a:solidFill>
                  <a:schemeClr val="tx1"/>
                </a:solidFill>
              </a:rPr>
              <a:t>202</a:t>
            </a:r>
            <a:r>
              <a:rPr lang="en-US" spc="-50" baseline="0" dirty="0">
                <a:solidFill>
                  <a:schemeClr val="tx1"/>
                </a:solidFill>
              </a:rPr>
              <a:t>5</a:t>
            </a:r>
            <a:r>
              <a:rPr spc="-65" baseline="0" dirty="0">
                <a:solidFill>
                  <a:schemeClr val="tx1"/>
                </a:solidFill>
              </a:rPr>
              <a:t> </a:t>
            </a:r>
            <a:r>
              <a:rPr spc="60" baseline="0" dirty="0">
                <a:solidFill>
                  <a:schemeClr val="tx1"/>
                </a:solidFill>
              </a:rPr>
              <a:t>Dynamic</a:t>
            </a:r>
            <a:r>
              <a:rPr spc="-65" baseline="0" dirty="0">
                <a:solidFill>
                  <a:schemeClr val="tx1"/>
                </a:solidFill>
              </a:rPr>
              <a:t> </a:t>
            </a:r>
            <a:r>
              <a:rPr spc="40" baseline="0" dirty="0">
                <a:solidFill>
                  <a:schemeClr val="tx1"/>
                </a:solidFill>
              </a:rPr>
              <a:t>Communities</a:t>
            </a:r>
          </a:p>
        </p:txBody>
      </p:sp>
    </p:spTree>
    <p:extLst>
      <p:ext uri="{BB962C8B-B14F-4D97-AF65-F5344CB8AC3E}">
        <p14:creationId xmlns:p14="http://schemas.microsoft.com/office/powerpoint/2010/main" val="378883854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03">
          <p15:clr>
            <a:srgbClr val="FBAE40"/>
          </p15:clr>
        </p15:guide>
        <p15:guide id="2" orient="horz" pos="105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1_Agenda">
    <p:bg>
      <p:bgPr>
        <a:solidFill>
          <a:schemeClr val="bg1"/>
        </a:solidFill>
        <a:effectLst/>
      </p:bgPr>
    </p:bg>
    <p:spTree>
      <p:nvGrpSpPr>
        <p:cNvPr id="1" name=""/>
        <p:cNvGrpSpPr/>
        <p:nvPr/>
      </p:nvGrpSpPr>
      <p:grpSpPr>
        <a:xfrm>
          <a:off x="0" y="0"/>
          <a:ext cx="0" cy="0"/>
          <a:chOff x="0" y="0"/>
          <a:chExt cx="0" cy="0"/>
        </a:xfrm>
      </p:grpSpPr>
      <p:pic>
        <p:nvPicPr>
          <p:cNvPr id="4" name="Picture 3" descr="Palm trees in the sky&#10;&#10;Description automatically generated">
            <a:extLst>
              <a:ext uri="{FF2B5EF4-FFF2-40B4-BE49-F238E27FC236}">
                <a16:creationId xmlns:a16="http://schemas.microsoft.com/office/drawing/2014/main" id="{10B88D82-2B62-3BFB-D841-B76287AC052E}"/>
              </a:ext>
            </a:extLst>
          </p:cNvPr>
          <p:cNvPicPr>
            <a:picLocks noChangeAspect="1"/>
          </p:cNvPicPr>
          <p:nvPr userDrawn="1"/>
        </p:nvPicPr>
        <p:blipFill rotWithShape="1">
          <a:blip r:embed="rId2">
            <a:alphaModFix amt="50000"/>
          </a:blip>
          <a:srcRect t="5520" b="7562"/>
          <a:stretch/>
        </p:blipFill>
        <p:spPr>
          <a:xfrm>
            <a:off x="-1" y="0"/>
            <a:ext cx="12436475" cy="6994525"/>
          </a:xfrm>
          <a:prstGeom prst="rect">
            <a:avLst/>
          </a:prstGeom>
        </p:spPr>
      </p:pic>
      <p:sp>
        <p:nvSpPr>
          <p:cNvPr id="10" name="object 10">
            <a:extLst>
              <a:ext uri="{FF2B5EF4-FFF2-40B4-BE49-F238E27FC236}">
                <a16:creationId xmlns:a16="http://schemas.microsoft.com/office/drawing/2014/main" id="{AA4E1C05-C18C-5999-ACBA-01155639006B}"/>
              </a:ext>
            </a:extLst>
          </p:cNvPr>
          <p:cNvSpPr txBox="1"/>
          <p:nvPr userDrawn="1"/>
        </p:nvSpPr>
        <p:spPr>
          <a:xfrm>
            <a:off x="9685337" y="6637374"/>
            <a:ext cx="2737970" cy="20809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a:spAutoFit/>
          </a:bodyPr>
          <a:lstStyle/>
          <a:p>
            <a:pPr indent="12953">
              <a:spcBef>
                <a:spcPts val="102"/>
              </a:spcBef>
              <a:defRPr sz="1300" spc="215">
                <a:solidFill>
                  <a:srgbClr val="3C474C"/>
                </a:solidFill>
                <a:latin typeface="Lucida Sans Unicode"/>
                <a:ea typeface="Lucida Sans Unicode"/>
                <a:cs typeface="Lucida Sans Unicode"/>
                <a:sym typeface="Lucida Sans Unicode"/>
              </a:defRPr>
            </a:pPr>
            <a:r>
              <a:rPr sz="1326" baseline="0" dirty="0">
                <a:solidFill>
                  <a:srgbClr val="1B449A"/>
                </a:solidFill>
              </a:rPr>
              <a:t>@</a:t>
            </a:r>
            <a:r>
              <a:rPr sz="1326" spc="-66" baseline="0" dirty="0">
                <a:solidFill>
                  <a:srgbClr val="1B449A"/>
                </a:solidFill>
              </a:rPr>
              <a:t> </a:t>
            </a:r>
            <a:r>
              <a:rPr sz="1326" spc="-51" baseline="0" dirty="0">
                <a:solidFill>
                  <a:srgbClr val="1B449A"/>
                </a:solidFill>
              </a:rPr>
              <a:t>202</a:t>
            </a:r>
            <a:r>
              <a:rPr lang="en-US" sz="1326" spc="-51" baseline="0" dirty="0">
                <a:solidFill>
                  <a:srgbClr val="1B449A"/>
                </a:solidFill>
              </a:rPr>
              <a:t>5</a:t>
            </a:r>
            <a:r>
              <a:rPr sz="1326" spc="-66" baseline="0" dirty="0">
                <a:solidFill>
                  <a:srgbClr val="1B449A"/>
                </a:solidFill>
              </a:rPr>
              <a:t> </a:t>
            </a:r>
            <a:r>
              <a:rPr sz="1326" spc="61" baseline="0" dirty="0">
                <a:solidFill>
                  <a:srgbClr val="1B449A"/>
                </a:solidFill>
              </a:rPr>
              <a:t>Dynamic</a:t>
            </a:r>
            <a:r>
              <a:rPr sz="1326" spc="-66" baseline="0" dirty="0">
                <a:solidFill>
                  <a:srgbClr val="1B449A"/>
                </a:solidFill>
              </a:rPr>
              <a:t> </a:t>
            </a:r>
            <a:r>
              <a:rPr sz="1326" spc="41" baseline="0" dirty="0">
                <a:solidFill>
                  <a:srgbClr val="1B449A"/>
                </a:solidFill>
              </a:rPr>
              <a:t>Communities</a:t>
            </a:r>
          </a:p>
        </p:txBody>
      </p:sp>
      <p:sp>
        <p:nvSpPr>
          <p:cNvPr id="3" name="Slide Number Placeholder 2">
            <a:extLst>
              <a:ext uri="{FF2B5EF4-FFF2-40B4-BE49-F238E27FC236}">
                <a16:creationId xmlns:a16="http://schemas.microsoft.com/office/drawing/2014/main" id="{D18FB400-37E7-74B2-ACB9-7ED56CD5FDD0}"/>
              </a:ext>
            </a:extLst>
          </p:cNvPr>
          <p:cNvSpPr>
            <a:spLocks noGrp="1"/>
          </p:cNvSpPr>
          <p:nvPr>
            <p:ph type="sldNum" sz="quarter" idx="10"/>
          </p:nvPr>
        </p:nvSpPr>
        <p:spPr/>
        <p:txBody>
          <a:bodyPr/>
          <a:lstStyle/>
          <a:p>
            <a:fld id="{86CB4B4D-7CA3-9044-876B-883B54F8677D}" type="slidenum">
              <a:rPr lang="en-US" smtClean="0"/>
              <a:t>‹#›</a:t>
            </a:fld>
            <a:endParaRPr lang="en-US"/>
          </a:p>
        </p:txBody>
      </p:sp>
      <p:pic>
        <p:nvPicPr>
          <p:cNvPr id="2" name="Picture 1">
            <a:extLst>
              <a:ext uri="{FF2B5EF4-FFF2-40B4-BE49-F238E27FC236}">
                <a16:creationId xmlns:a16="http://schemas.microsoft.com/office/drawing/2014/main" id="{CDF96BD7-A0D0-5697-E23A-C8FAF10B28E9}"/>
              </a:ext>
            </a:extLst>
          </p:cNvPr>
          <p:cNvPicPr>
            <a:picLocks noChangeAspect="1"/>
          </p:cNvPicPr>
          <p:nvPr userDrawn="1"/>
        </p:nvPicPr>
        <p:blipFill>
          <a:blip r:embed="rId3"/>
          <a:stretch>
            <a:fillRect/>
          </a:stretch>
        </p:blipFill>
        <p:spPr>
          <a:xfrm>
            <a:off x="9350375" y="214270"/>
            <a:ext cx="3086100" cy="1092200"/>
          </a:xfrm>
          <a:prstGeom prst="rect">
            <a:avLst/>
          </a:prstGeom>
        </p:spPr>
      </p:pic>
    </p:spTree>
    <p:extLst>
      <p:ext uri="{BB962C8B-B14F-4D97-AF65-F5344CB8AC3E}">
        <p14:creationId xmlns:p14="http://schemas.microsoft.com/office/powerpoint/2010/main" val="252641108"/>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userDrawn="1">
  <p:cSld name="Blank Content">
    <p:bg>
      <p:bgPr>
        <a:solidFill>
          <a:schemeClr val="bg1"/>
        </a:solidFill>
        <a:effectLst/>
      </p:bgPr>
    </p:bg>
    <p:spTree>
      <p:nvGrpSpPr>
        <p:cNvPr id="1" name=""/>
        <p:cNvGrpSpPr/>
        <p:nvPr/>
      </p:nvGrpSpPr>
      <p:grpSpPr>
        <a:xfrm>
          <a:off x="0" y="0"/>
          <a:ext cx="0" cy="0"/>
          <a:chOff x="0" y="0"/>
          <a:chExt cx="0" cy="0"/>
        </a:xfrm>
      </p:grpSpPr>
      <p:pic>
        <p:nvPicPr>
          <p:cNvPr id="4" name="object 3" descr="object 3">
            <a:extLst>
              <a:ext uri="{FF2B5EF4-FFF2-40B4-BE49-F238E27FC236}">
                <a16:creationId xmlns:a16="http://schemas.microsoft.com/office/drawing/2014/main" id="{A5D03D5E-93BB-8906-4997-A84B5DF91C60}"/>
              </a:ext>
            </a:extLst>
          </p:cNvPr>
          <p:cNvPicPr>
            <a:picLocks noChangeAspect="1"/>
          </p:cNvPicPr>
          <p:nvPr userDrawn="1"/>
        </p:nvPicPr>
        <p:blipFill rotWithShape="1">
          <a:blip r:embed="rId2"/>
          <a:srcRect t="80014"/>
          <a:stretch/>
        </p:blipFill>
        <p:spPr>
          <a:xfrm>
            <a:off x="0" y="6049961"/>
            <a:ext cx="12462953" cy="944564"/>
          </a:xfrm>
          <a:prstGeom prst="rect">
            <a:avLst/>
          </a:prstGeom>
          <a:ln w="12700" cap="flat">
            <a:noFill/>
            <a:miter lim="400000"/>
          </a:ln>
          <a:effectLst/>
        </p:spPr>
      </p:pic>
      <p:sp>
        <p:nvSpPr>
          <p:cNvPr id="6" name="object 10">
            <a:extLst>
              <a:ext uri="{FF2B5EF4-FFF2-40B4-BE49-F238E27FC236}">
                <a16:creationId xmlns:a16="http://schemas.microsoft.com/office/drawing/2014/main" id="{3F3FC02D-4163-99D0-F7E6-842667F226E2}"/>
              </a:ext>
            </a:extLst>
          </p:cNvPr>
          <p:cNvSpPr txBox="1"/>
          <p:nvPr userDrawn="1"/>
        </p:nvSpPr>
        <p:spPr>
          <a:xfrm>
            <a:off x="713677" y="6469062"/>
            <a:ext cx="2684147" cy="20005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a:spAutoFit/>
          </a:bodyPr>
          <a:lstStyle/>
          <a:p>
            <a:pPr indent="12700">
              <a:spcBef>
                <a:spcPts val="100"/>
              </a:spcBef>
              <a:defRPr sz="1300" spc="215">
                <a:solidFill>
                  <a:srgbClr val="3C474C"/>
                </a:solidFill>
                <a:latin typeface="Lucida Sans Unicode"/>
                <a:ea typeface="Lucida Sans Unicode"/>
                <a:cs typeface="Lucida Sans Unicode"/>
                <a:sym typeface="Lucida Sans Unicode"/>
              </a:defRPr>
            </a:pPr>
            <a:r>
              <a:rPr>
                <a:solidFill>
                  <a:schemeClr val="bg1"/>
                </a:solidFill>
              </a:rPr>
              <a:t>@</a:t>
            </a:r>
            <a:r>
              <a:rPr spc="-65">
                <a:solidFill>
                  <a:schemeClr val="bg1"/>
                </a:solidFill>
              </a:rPr>
              <a:t> </a:t>
            </a:r>
            <a:r>
              <a:rPr spc="-50">
                <a:solidFill>
                  <a:schemeClr val="bg1"/>
                </a:solidFill>
              </a:rPr>
              <a:t>202</a:t>
            </a:r>
            <a:r>
              <a:rPr lang="en-US" spc="-50">
                <a:solidFill>
                  <a:schemeClr val="bg1"/>
                </a:solidFill>
              </a:rPr>
              <a:t>4</a:t>
            </a:r>
            <a:r>
              <a:rPr spc="-65">
                <a:solidFill>
                  <a:schemeClr val="bg1"/>
                </a:solidFill>
              </a:rPr>
              <a:t> </a:t>
            </a:r>
            <a:r>
              <a:rPr spc="60">
                <a:solidFill>
                  <a:schemeClr val="bg1"/>
                </a:solidFill>
              </a:rPr>
              <a:t>Dynamic</a:t>
            </a:r>
            <a:r>
              <a:rPr spc="-65">
                <a:solidFill>
                  <a:schemeClr val="bg1"/>
                </a:solidFill>
              </a:rPr>
              <a:t> </a:t>
            </a:r>
            <a:r>
              <a:rPr spc="40">
                <a:solidFill>
                  <a:schemeClr val="bg1"/>
                </a:solidFill>
              </a:rPr>
              <a:t>Communities</a:t>
            </a:r>
          </a:p>
        </p:txBody>
      </p:sp>
      <p:sp>
        <p:nvSpPr>
          <p:cNvPr id="3" name="Title 2">
            <a:extLst>
              <a:ext uri="{FF2B5EF4-FFF2-40B4-BE49-F238E27FC236}">
                <a16:creationId xmlns:a16="http://schemas.microsoft.com/office/drawing/2014/main" id="{45969C0B-617D-29BE-69D1-96DCD556DE15}"/>
              </a:ext>
            </a:extLst>
          </p:cNvPr>
          <p:cNvSpPr>
            <a:spLocks noGrp="1"/>
          </p:cNvSpPr>
          <p:nvPr>
            <p:ph type="title" hasCustomPrompt="1"/>
          </p:nvPr>
        </p:nvSpPr>
        <p:spPr>
          <a:xfrm>
            <a:off x="713677" y="459009"/>
            <a:ext cx="10972484" cy="712249"/>
          </a:xfrm>
        </p:spPr>
        <p:txBody>
          <a:bodyPr/>
          <a:lstStyle>
            <a:lvl1pPr>
              <a:defRPr/>
            </a:lvl1pPr>
          </a:lstStyle>
          <a:p>
            <a:r>
              <a:rPr lang="en-US"/>
              <a:t>Title</a:t>
            </a:r>
          </a:p>
        </p:txBody>
      </p:sp>
      <p:sp>
        <p:nvSpPr>
          <p:cNvPr id="7" name="Text Placeholder 6">
            <a:extLst>
              <a:ext uri="{FF2B5EF4-FFF2-40B4-BE49-F238E27FC236}">
                <a16:creationId xmlns:a16="http://schemas.microsoft.com/office/drawing/2014/main" id="{B19BD2D9-3E59-9AC9-5C71-E4D386FAEFA0}"/>
              </a:ext>
            </a:extLst>
          </p:cNvPr>
          <p:cNvSpPr>
            <a:spLocks noGrp="1"/>
          </p:cNvSpPr>
          <p:nvPr>
            <p:ph type="body" sz="quarter" idx="10"/>
          </p:nvPr>
        </p:nvSpPr>
        <p:spPr>
          <a:xfrm>
            <a:off x="713361" y="1595360"/>
            <a:ext cx="10972800" cy="4035501"/>
          </a:xfrm>
        </p:spPr>
        <p:txBody>
          <a:bodyPr/>
          <a:lstStyle/>
          <a:p>
            <a:pPr lvl="0"/>
            <a:endParaRPr lang="en-US"/>
          </a:p>
        </p:txBody>
      </p:sp>
      <p:pic>
        <p:nvPicPr>
          <p:cNvPr id="8" name="Picture 7">
            <a:extLst>
              <a:ext uri="{FF2B5EF4-FFF2-40B4-BE49-F238E27FC236}">
                <a16:creationId xmlns:a16="http://schemas.microsoft.com/office/drawing/2014/main" id="{17165A25-F545-F0E8-D06C-6484AA82E930}"/>
              </a:ext>
            </a:extLst>
          </p:cNvPr>
          <p:cNvPicPr>
            <a:picLocks noChangeAspect="1"/>
          </p:cNvPicPr>
          <p:nvPr userDrawn="1"/>
        </p:nvPicPr>
        <p:blipFill>
          <a:blip r:embed="rId3"/>
          <a:stretch>
            <a:fillRect/>
          </a:stretch>
        </p:blipFill>
        <p:spPr>
          <a:xfrm>
            <a:off x="9350375" y="214270"/>
            <a:ext cx="3086100" cy="1092200"/>
          </a:xfrm>
          <a:prstGeom prst="rect">
            <a:avLst/>
          </a:prstGeom>
        </p:spPr>
      </p:pic>
    </p:spTree>
    <p:extLst>
      <p:ext uri="{BB962C8B-B14F-4D97-AF65-F5344CB8AC3E}">
        <p14:creationId xmlns:p14="http://schemas.microsoft.com/office/powerpoint/2010/main" val="2573540321"/>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4036C-F2D0-E5FA-A9AD-9F13C43C51E6}"/>
              </a:ext>
            </a:extLst>
          </p:cNvPr>
          <p:cNvSpPr>
            <a:spLocks noGrp="1"/>
          </p:cNvSpPr>
          <p:nvPr>
            <p:ph type="ctrTitle"/>
          </p:nvPr>
        </p:nvSpPr>
        <p:spPr>
          <a:xfrm>
            <a:off x="1554163" y="1144588"/>
            <a:ext cx="9328150" cy="2435225"/>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B2027C8-6E77-AA13-28A0-54A3DA880F88}"/>
              </a:ext>
            </a:extLst>
          </p:cNvPr>
          <p:cNvSpPr>
            <a:spLocks noGrp="1"/>
          </p:cNvSpPr>
          <p:nvPr>
            <p:ph type="subTitle" idx="1"/>
          </p:nvPr>
        </p:nvSpPr>
        <p:spPr>
          <a:xfrm>
            <a:off x="1554163" y="3673475"/>
            <a:ext cx="9328150" cy="168910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A9838F5-6A95-0D91-ED36-47BEFFF4AB1A}"/>
              </a:ext>
            </a:extLst>
          </p:cNvPr>
          <p:cNvSpPr>
            <a:spLocks noGrp="1"/>
          </p:cNvSpPr>
          <p:nvPr>
            <p:ph type="dt" sz="half" idx="10"/>
          </p:nvPr>
        </p:nvSpPr>
        <p:spPr/>
        <p:txBody>
          <a:bodyPr/>
          <a:lstStyle/>
          <a:p>
            <a:fld id="{E41419FB-D837-7647-AC90-84F19AB974CA}" type="datetimeFigureOut">
              <a:rPr lang="en-US" smtClean="0"/>
              <a:t>10/15/2025</a:t>
            </a:fld>
            <a:endParaRPr lang="en-US"/>
          </a:p>
        </p:txBody>
      </p:sp>
      <p:sp>
        <p:nvSpPr>
          <p:cNvPr id="5" name="Footer Placeholder 4">
            <a:extLst>
              <a:ext uri="{FF2B5EF4-FFF2-40B4-BE49-F238E27FC236}">
                <a16:creationId xmlns:a16="http://schemas.microsoft.com/office/drawing/2014/main" id="{67870B45-D55C-7586-BF10-D531E345555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B739F54-5652-FD6C-DC9C-258633175A80}"/>
              </a:ext>
            </a:extLst>
          </p:cNvPr>
          <p:cNvSpPr>
            <a:spLocks noGrp="1"/>
          </p:cNvSpPr>
          <p:nvPr>
            <p:ph type="sldNum" sz="quarter" idx="12"/>
          </p:nvPr>
        </p:nvSpPr>
        <p:spPr/>
        <p:txBody>
          <a:bodyPr/>
          <a:lstStyle/>
          <a:p>
            <a:fld id="{3F03BB20-E12A-E14B-92E8-05542924BD38}" type="slidenum">
              <a:rPr lang="en-US" smtClean="0"/>
              <a:t>‹#›</a:t>
            </a:fld>
            <a:endParaRPr lang="en-US"/>
          </a:p>
        </p:txBody>
      </p:sp>
    </p:spTree>
    <p:extLst>
      <p:ext uri="{BB962C8B-B14F-4D97-AF65-F5344CB8AC3E}">
        <p14:creationId xmlns:p14="http://schemas.microsoft.com/office/powerpoint/2010/main" val="22196503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9606E4-0255-04C2-05F4-69A58A211C5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A0542DC-8B03-6107-E71E-9588A48652E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3E9F7FA-AEA7-B39E-4D04-5645B5FBA0DC}"/>
              </a:ext>
            </a:extLst>
          </p:cNvPr>
          <p:cNvSpPr>
            <a:spLocks noGrp="1"/>
          </p:cNvSpPr>
          <p:nvPr>
            <p:ph type="dt" sz="half" idx="10"/>
          </p:nvPr>
        </p:nvSpPr>
        <p:spPr/>
        <p:txBody>
          <a:bodyPr/>
          <a:lstStyle/>
          <a:p>
            <a:fld id="{E41419FB-D837-7647-AC90-84F19AB974CA}" type="datetimeFigureOut">
              <a:rPr lang="en-US" smtClean="0"/>
              <a:t>10/15/2025</a:t>
            </a:fld>
            <a:endParaRPr lang="en-US"/>
          </a:p>
        </p:txBody>
      </p:sp>
      <p:sp>
        <p:nvSpPr>
          <p:cNvPr id="5" name="Footer Placeholder 4">
            <a:extLst>
              <a:ext uri="{FF2B5EF4-FFF2-40B4-BE49-F238E27FC236}">
                <a16:creationId xmlns:a16="http://schemas.microsoft.com/office/drawing/2014/main" id="{AF291419-2070-DBE8-4146-4E956DA441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BD1D98-2323-B250-6D61-CA41D4A0455E}"/>
              </a:ext>
            </a:extLst>
          </p:cNvPr>
          <p:cNvSpPr>
            <a:spLocks noGrp="1"/>
          </p:cNvSpPr>
          <p:nvPr>
            <p:ph type="sldNum" sz="quarter" idx="12"/>
          </p:nvPr>
        </p:nvSpPr>
        <p:spPr/>
        <p:txBody>
          <a:bodyPr/>
          <a:lstStyle/>
          <a:p>
            <a:fld id="{3F03BB20-E12A-E14B-92E8-05542924BD38}" type="slidenum">
              <a:rPr lang="en-US" smtClean="0"/>
              <a:t>‹#›</a:t>
            </a:fld>
            <a:endParaRPr lang="en-US"/>
          </a:p>
        </p:txBody>
      </p:sp>
    </p:spTree>
    <p:extLst>
      <p:ext uri="{BB962C8B-B14F-4D97-AF65-F5344CB8AC3E}">
        <p14:creationId xmlns:p14="http://schemas.microsoft.com/office/powerpoint/2010/main" val="11219016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030CF9-0706-CA5E-8233-A787752FEA3E}"/>
              </a:ext>
            </a:extLst>
          </p:cNvPr>
          <p:cNvSpPr>
            <a:spLocks noGrp="1"/>
          </p:cNvSpPr>
          <p:nvPr>
            <p:ph type="title"/>
          </p:nvPr>
        </p:nvSpPr>
        <p:spPr>
          <a:xfrm>
            <a:off x="849313" y="1743075"/>
            <a:ext cx="10725150" cy="2909888"/>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EA967A8-44A8-E9A0-067A-424CE94896C1}"/>
              </a:ext>
            </a:extLst>
          </p:cNvPr>
          <p:cNvSpPr>
            <a:spLocks noGrp="1"/>
          </p:cNvSpPr>
          <p:nvPr>
            <p:ph type="body" idx="1"/>
          </p:nvPr>
        </p:nvSpPr>
        <p:spPr>
          <a:xfrm>
            <a:off x="849313" y="4681538"/>
            <a:ext cx="10725150" cy="1528762"/>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6C0E77A-EC6E-C017-88A8-8DC155321D4C}"/>
              </a:ext>
            </a:extLst>
          </p:cNvPr>
          <p:cNvSpPr>
            <a:spLocks noGrp="1"/>
          </p:cNvSpPr>
          <p:nvPr>
            <p:ph type="dt" sz="half" idx="10"/>
          </p:nvPr>
        </p:nvSpPr>
        <p:spPr/>
        <p:txBody>
          <a:bodyPr/>
          <a:lstStyle/>
          <a:p>
            <a:fld id="{E41419FB-D837-7647-AC90-84F19AB974CA}" type="datetimeFigureOut">
              <a:rPr lang="en-US" smtClean="0"/>
              <a:t>10/15/2025</a:t>
            </a:fld>
            <a:endParaRPr lang="en-US"/>
          </a:p>
        </p:txBody>
      </p:sp>
      <p:sp>
        <p:nvSpPr>
          <p:cNvPr id="5" name="Footer Placeholder 4">
            <a:extLst>
              <a:ext uri="{FF2B5EF4-FFF2-40B4-BE49-F238E27FC236}">
                <a16:creationId xmlns:a16="http://schemas.microsoft.com/office/drawing/2014/main" id="{3F1CE00A-629B-9809-956B-E335D55F675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2B17E4-5C7F-BEF8-1CB1-B96E8750A009}"/>
              </a:ext>
            </a:extLst>
          </p:cNvPr>
          <p:cNvSpPr>
            <a:spLocks noGrp="1"/>
          </p:cNvSpPr>
          <p:nvPr>
            <p:ph type="sldNum" sz="quarter" idx="12"/>
          </p:nvPr>
        </p:nvSpPr>
        <p:spPr/>
        <p:txBody>
          <a:bodyPr/>
          <a:lstStyle/>
          <a:p>
            <a:fld id="{3F03BB20-E12A-E14B-92E8-05542924BD38}" type="slidenum">
              <a:rPr lang="en-US" smtClean="0"/>
              <a:t>‹#›</a:t>
            </a:fld>
            <a:endParaRPr lang="en-US"/>
          </a:p>
        </p:txBody>
      </p:sp>
    </p:spTree>
    <p:extLst>
      <p:ext uri="{BB962C8B-B14F-4D97-AF65-F5344CB8AC3E}">
        <p14:creationId xmlns:p14="http://schemas.microsoft.com/office/powerpoint/2010/main" val="25106894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492D2-7BB3-EE30-D85D-6D233270B0C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1D507E3-3070-235F-5D9B-7B41B9945937}"/>
              </a:ext>
            </a:extLst>
          </p:cNvPr>
          <p:cNvSpPr>
            <a:spLocks noGrp="1"/>
          </p:cNvSpPr>
          <p:nvPr>
            <p:ph sz="half" idx="1"/>
          </p:nvPr>
        </p:nvSpPr>
        <p:spPr>
          <a:xfrm>
            <a:off x="855663" y="1862138"/>
            <a:ext cx="5286375" cy="4437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498F23-5C78-95FD-0482-21D4DA4F8540}"/>
              </a:ext>
            </a:extLst>
          </p:cNvPr>
          <p:cNvSpPr>
            <a:spLocks noGrp="1"/>
          </p:cNvSpPr>
          <p:nvPr>
            <p:ph sz="half" idx="2"/>
          </p:nvPr>
        </p:nvSpPr>
        <p:spPr>
          <a:xfrm>
            <a:off x="6294438" y="1862138"/>
            <a:ext cx="5286375" cy="4437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F17ACFC-758C-978C-4200-4FDD1300C5A9}"/>
              </a:ext>
            </a:extLst>
          </p:cNvPr>
          <p:cNvSpPr>
            <a:spLocks noGrp="1"/>
          </p:cNvSpPr>
          <p:nvPr>
            <p:ph type="dt" sz="half" idx="10"/>
          </p:nvPr>
        </p:nvSpPr>
        <p:spPr/>
        <p:txBody>
          <a:bodyPr/>
          <a:lstStyle/>
          <a:p>
            <a:fld id="{E41419FB-D837-7647-AC90-84F19AB974CA}" type="datetimeFigureOut">
              <a:rPr lang="en-US" smtClean="0"/>
              <a:t>10/15/2025</a:t>
            </a:fld>
            <a:endParaRPr lang="en-US"/>
          </a:p>
        </p:txBody>
      </p:sp>
      <p:sp>
        <p:nvSpPr>
          <p:cNvPr id="6" name="Footer Placeholder 5">
            <a:extLst>
              <a:ext uri="{FF2B5EF4-FFF2-40B4-BE49-F238E27FC236}">
                <a16:creationId xmlns:a16="http://schemas.microsoft.com/office/drawing/2014/main" id="{4A7416CE-42F7-3D16-510A-2BAF401EE7D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DFE40FE-5412-F1B7-8745-8D453CC23783}"/>
              </a:ext>
            </a:extLst>
          </p:cNvPr>
          <p:cNvSpPr>
            <a:spLocks noGrp="1"/>
          </p:cNvSpPr>
          <p:nvPr>
            <p:ph type="sldNum" sz="quarter" idx="12"/>
          </p:nvPr>
        </p:nvSpPr>
        <p:spPr/>
        <p:txBody>
          <a:bodyPr/>
          <a:lstStyle/>
          <a:p>
            <a:fld id="{3F03BB20-E12A-E14B-92E8-05542924BD38}" type="slidenum">
              <a:rPr lang="en-US" smtClean="0"/>
              <a:t>‹#›</a:t>
            </a:fld>
            <a:endParaRPr lang="en-US"/>
          </a:p>
        </p:txBody>
      </p:sp>
    </p:spTree>
    <p:extLst>
      <p:ext uri="{BB962C8B-B14F-4D97-AF65-F5344CB8AC3E}">
        <p14:creationId xmlns:p14="http://schemas.microsoft.com/office/powerpoint/2010/main" val="33126998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6C6CB6-D887-658C-B7FA-79FCA55655F5}"/>
              </a:ext>
            </a:extLst>
          </p:cNvPr>
          <p:cNvSpPr>
            <a:spLocks noGrp="1"/>
          </p:cNvSpPr>
          <p:nvPr>
            <p:ph type="title"/>
          </p:nvPr>
        </p:nvSpPr>
        <p:spPr>
          <a:xfrm>
            <a:off x="857250" y="373063"/>
            <a:ext cx="10725150" cy="13509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75116B04-70DE-2CE1-9DDB-0DB3D6994066}"/>
              </a:ext>
            </a:extLst>
          </p:cNvPr>
          <p:cNvSpPr>
            <a:spLocks noGrp="1"/>
          </p:cNvSpPr>
          <p:nvPr>
            <p:ph type="body" idx="1"/>
          </p:nvPr>
        </p:nvSpPr>
        <p:spPr>
          <a:xfrm>
            <a:off x="857250" y="1714500"/>
            <a:ext cx="5260975" cy="83978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1A19F21-136B-62F9-F77B-D07F5D2239BF}"/>
              </a:ext>
            </a:extLst>
          </p:cNvPr>
          <p:cNvSpPr>
            <a:spLocks noGrp="1"/>
          </p:cNvSpPr>
          <p:nvPr>
            <p:ph sz="half" idx="2"/>
          </p:nvPr>
        </p:nvSpPr>
        <p:spPr>
          <a:xfrm>
            <a:off x="857250" y="2554288"/>
            <a:ext cx="5260975" cy="3759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3DB9F4C-216C-D100-87B3-878B003110FD}"/>
              </a:ext>
            </a:extLst>
          </p:cNvPr>
          <p:cNvSpPr>
            <a:spLocks noGrp="1"/>
          </p:cNvSpPr>
          <p:nvPr>
            <p:ph type="body" sz="quarter" idx="3"/>
          </p:nvPr>
        </p:nvSpPr>
        <p:spPr>
          <a:xfrm>
            <a:off x="6296025" y="1714500"/>
            <a:ext cx="5286375" cy="83978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69D0F06-6168-E592-6EE1-0A51222766DB}"/>
              </a:ext>
            </a:extLst>
          </p:cNvPr>
          <p:cNvSpPr>
            <a:spLocks noGrp="1"/>
          </p:cNvSpPr>
          <p:nvPr>
            <p:ph sz="quarter" idx="4"/>
          </p:nvPr>
        </p:nvSpPr>
        <p:spPr>
          <a:xfrm>
            <a:off x="6296025" y="2554288"/>
            <a:ext cx="5286375" cy="3759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AD48404-402B-BB3A-3C70-8A663BDD7879}"/>
              </a:ext>
            </a:extLst>
          </p:cNvPr>
          <p:cNvSpPr>
            <a:spLocks noGrp="1"/>
          </p:cNvSpPr>
          <p:nvPr>
            <p:ph type="dt" sz="half" idx="10"/>
          </p:nvPr>
        </p:nvSpPr>
        <p:spPr/>
        <p:txBody>
          <a:bodyPr/>
          <a:lstStyle/>
          <a:p>
            <a:fld id="{E41419FB-D837-7647-AC90-84F19AB974CA}" type="datetimeFigureOut">
              <a:rPr lang="en-US" smtClean="0"/>
              <a:t>10/15/2025</a:t>
            </a:fld>
            <a:endParaRPr lang="en-US"/>
          </a:p>
        </p:txBody>
      </p:sp>
      <p:sp>
        <p:nvSpPr>
          <p:cNvPr id="8" name="Footer Placeholder 7">
            <a:extLst>
              <a:ext uri="{FF2B5EF4-FFF2-40B4-BE49-F238E27FC236}">
                <a16:creationId xmlns:a16="http://schemas.microsoft.com/office/drawing/2014/main" id="{B7417AAD-C961-8ECB-7C7A-852059609EC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A71A1BB-E631-C611-0459-D280C3167AD8}"/>
              </a:ext>
            </a:extLst>
          </p:cNvPr>
          <p:cNvSpPr>
            <a:spLocks noGrp="1"/>
          </p:cNvSpPr>
          <p:nvPr>
            <p:ph type="sldNum" sz="quarter" idx="12"/>
          </p:nvPr>
        </p:nvSpPr>
        <p:spPr/>
        <p:txBody>
          <a:bodyPr/>
          <a:lstStyle/>
          <a:p>
            <a:fld id="{3F03BB20-E12A-E14B-92E8-05542924BD38}" type="slidenum">
              <a:rPr lang="en-US" smtClean="0"/>
              <a:t>‹#›</a:t>
            </a:fld>
            <a:endParaRPr lang="en-US"/>
          </a:p>
        </p:txBody>
      </p:sp>
    </p:spTree>
    <p:extLst>
      <p:ext uri="{BB962C8B-B14F-4D97-AF65-F5344CB8AC3E}">
        <p14:creationId xmlns:p14="http://schemas.microsoft.com/office/powerpoint/2010/main" val="2146414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66A011-289E-4B8F-1CF9-1CC46C447D0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62827F9-3D49-C709-70CB-C5FEB4C8BFFA}"/>
              </a:ext>
            </a:extLst>
          </p:cNvPr>
          <p:cNvSpPr>
            <a:spLocks noGrp="1"/>
          </p:cNvSpPr>
          <p:nvPr>
            <p:ph type="dt" sz="half" idx="10"/>
          </p:nvPr>
        </p:nvSpPr>
        <p:spPr/>
        <p:txBody>
          <a:bodyPr/>
          <a:lstStyle/>
          <a:p>
            <a:fld id="{E41419FB-D837-7647-AC90-84F19AB974CA}" type="datetimeFigureOut">
              <a:rPr lang="en-US" smtClean="0"/>
              <a:t>10/15/2025</a:t>
            </a:fld>
            <a:endParaRPr lang="en-US"/>
          </a:p>
        </p:txBody>
      </p:sp>
      <p:sp>
        <p:nvSpPr>
          <p:cNvPr id="4" name="Footer Placeholder 3">
            <a:extLst>
              <a:ext uri="{FF2B5EF4-FFF2-40B4-BE49-F238E27FC236}">
                <a16:creationId xmlns:a16="http://schemas.microsoft.com/office/drawing/2014/main" id="{42EE711E-3BAE-C5B5-877C-39686A366C6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A4BD723-4295-41EC-1F80-779B398E40AB}"/>
              </a:ext>
            </a:extLst>
          </p:cNvPr>
          <p:cNvSpPr>
            <a:spLocks noGrp="1"/>
          </p:cNvSpPr>
          <p:nvPr>
            <p:ph type="sldNum" sz="quarter" idx="12"/>
          </p:nvPr>
        </p:nvSpPr>
        <p:spPr/>
        <p:txBody>
          <a:bodyPr/>
          <a:lstStyle/>
          <a:p>
            <a:fld id="{3F03BB20-E12A-E14B-92E8-05542924BD38}" type="slidenum">
              <a:rPr lang="en-US" smtClean="0"/>
              <a:t>‹#›</a:t>
            </a:fld>
            <a:endParaRPr lang="en-US"/>
          </a:p>
        </p:txBody>
      </p:sp>
    </p:spTree>
    <p:extLst>
      <p:ext uri="{BB962C8B-B14F-4D97-AF65-F5344CB8AC3E}">
        <p14:creationId xmlns:p14="http://schemas.microsoft.com/office/powerpoint/2010/main" val="37893647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DF7A1CD-DCA6-9DCC-93A2-D3367DDED766}"/>
              </a:ext>
            </a:extLst>
          </p:cNvPr>
          <p:cNvSpPr>
            <a:spLocks noGrp="1"/>
          </p:cNvSpPr>
          <p:nvPr>
            <p:ph type="dt" sz="half" idx="10"/>
          </p:nvPr>
        </p:nvSpPr>
        <p:spPr/>
        <p:txBody>
          <a:bodyPr/>
          <a:lstStyle/>
          <a:p>
            <a:fld id="{E41419FB-D837-7647-AC90-84F19AB974CA}" type="datetimeFigureOut">
              <a:rPr lang="en-US" smtClean="0"/>
              <a:t>10/15/2025</a:t>
            </a:fld>
            <a:endParaRPr lang="en-US"/>
          </a:p>
        </p:txBody>
      </p:sp>
      <p:sp>
        <p:nvSpPr>
          <p:cNvPr id="3" name="Footer Placeholder 2">
            <a:extLst>
              <a:ext uri="{FF2B5EF4-FFF2-40B4-BE49-F238E27FC236}">
                <a16:creationId xmlns:a16="http://schemas.microsoft.com/office/drawing/2014/main" id="{D8F2637B-D79E-AF39-64A5-FE4BFCF662E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6DE2B03-8005-975D-D987-65836D7045A0}"/>
              </a:ext>
            </a:extLst>
          </p:cNvPr>
          <p:cNvSpPr>
            <a:spLocks noGrp="1"/>
          </p:cNvSpPr>
          <p:nvPr>
            <p:ph type="sldNum" sz="quarter" idx="12"/>
          </p:nvPr>
        </p:nvSpPr>
        <p:spPr/>
        <p:txBody>
          <a:bodyPr/>
          <a:lstStyle/>
          <a:p>
            <a:fld id="{3F03BB20-E12A-E14B-92E8-05542924BD38}" type="slidenum">
              <a:rPr lang="en-US" smtClean="0"/>
              <a:t>‹#›</a:t>
            </a:fld>
            <a:endParaRPr lang="en-US"/>
          </a:p>
        </p:txBody>
      </p:sp>
    </p:spTree>
    <p:extLst>
      <p:ext uri="{BB962C8B-B14F-4D97-AF65-F5344CB8AC3E}">
        <p14:creationId xmlns:p14="http://schemas.microsoft.com/office/powerpoint/2010/main" val="24344148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D9E886-43E5-69A2-5BDE-5E08C8C2C88B}"/>
              </a:ext>
            </a:extLst>
          </p:cNvPr>
          <p:cNvSpPr>
            <a:spLocks noGrp="1"/>
          </p:cNvSpPr>
          <p:nvPr>
            <p:ph type="title"/>
          </p:nvPr>
        </p:nvSpPr>
        <p:spPr>
          <a:xfrm>
            <a:off x="857250" y="466725"/>
            <a:ext cx="4010025" cy="163195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B28FB97-A01D-6830-CE18-36081E7A6443}"/>
              </a:ext>
            </a:extLst>
          </p:cNvPr>
          <p:cNvSpPr>
            <a:spLocks noGrp="1"/>
          </p:cNvSpPr>
          <p:nvPr>
            <p:ph idx="1"/>
          </p:nvPr>
        </p:nvSpPr>
        <p:spPr>
          <a:xfrm>
            <a:off x="5286375" y="1006475"/>
            <a:ext cx="6296025" cy="49704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77F96C4-95F9-4732-564F-4371A24B5F45}"/>
              </a:ext>
            </a:extLst>
          </p:cNvPr>
          <p:cNvSpPr>
            <a:spLocks noGrp="1"/>
          </p:cNvSpPr>
          <p:nvPr>
            <p:ph type="body" sz="half" idx="2"/>
          </p:nvPr>
        </p:nvSpPr>
        <p:spPr>
          <a:xfrm>
            <a:off x="857250" y="2098675"/>
            <a:ext cx="4010025" cy="38877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4E2F4A7-65C3-91EA-0380-ECEA5255B380}"/>
              </a:ext>
            </a:extLst>
          </p:cNvPr>
          <p:cNvSpPr>
            <a:spLocks noGrp="1"/>
          </p:cNvSpPr>
          <p:nvPr>
            <p:ph type="dt" sz="half" idx="10"/>
          </p:nvPr>
        </p:nvSpPr>
        <p:spPr/>
        <p:txBody>
          <a:bodyPr/>
          <a:lstStyle/>
          <a:p>
            <a:fld id="{E41419FB-D837-7647-AC90-84F19AB974CA}" type="datetimeFigureOut">
              <a:rPr lang="en-US" smtClean="0"/>
              <a:t>10/15/2025</a:t>
            </a:fld>
            <a:endParaRPr lang="en-US"/>
          </a:p>
        </p:txBody>
      </p:sp>
      <p:sp>
        <p:nvSpPr>
          <p:cNvPr id="6" name="Footer Placeholder 5">
            <a:extLst>
              <a:ext uri="{FF2B5EF4-FFF2-40B4-BE49-F238E27FC236}">
                <a16:creationId xmlns:a16="http://schemas.microsoft.com/office/drawing/2014/main" id="{D631AB7D-1A55-8DFA-770D-643C0F82FF7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2811768-80EB-0515-CB18-834166E56225}"/>
              </a:ext>
            </a:extLst>
          </p:cNvPr>
          <p:cNvSpPr>
            <a:spLocks noGrp="1"/>
          </p:cNvSpPr>
          <p:nvPr>
            <p:ph type="sldNum" sz="quarter" idx="12"/>
          </p:nvPr>
        </p:nvSpPr>
        <p:spPr/>
        <p:txBody>
          <a:bodyPr/>
          <a:lstStyle/>
          <a:p>
            <a:fld id="{3F03BB20-E12A-E14B-92E8-05542924BD38}" type="slidenum">
              <a:rPr lang="en-US" smtClean="0"/>
              <a:t>‹#›</a:t>
            </a:fld>
            <a:endParaRPr lang="en-US"/>
          </a:p>
        </p:txBody>
      </p:sp>
    </p:spTree>
    <p:extLst>
      <p:ext uri="{BB962C8B-B14F-4D97-AF65-F5344CB8AC3E}">
        <p14:creationId xmlns:p14="http://schemas.microsoft.com/office/powerpoint/2010/main" val="371179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p:bg>
      <p:bgPr>
        <a:solidFill>
          <a:schemeClr val="tx1"/>
        </a:solidFill>
        <a:effectLst/>
      </p:bgPr>
    </p:bg>
    <p:spTree>
      <p:nvGrpSpPr>
        <p:cNvPr id="1" name=""/>
        <p:cNvGrpSpPr/>
        <p:nvPr/>
      </p:nvGrpSpPr>
      <p:grpSpPr>
        <a:xfrm>
          <a:off x="0" y="0"/>
          <a:ext cx="0" cy="0"/>
          <a:chOff x="0" y="0"/>
          <a:chExt cx="0" cy="0"/>
        </a:xfrm>
      </p:grpSpPr>
      <p:sp>
        <p:nvSpPr>
          <p:cNvPr id="5" name="Title Placeholder 1">
            <a:extLst>
              <a:ext uri="{FF2B5EF4-FFF2-40B4-BE49-F238E27FC236}">
                <a16:creationId xmlns:a16="http://schemas.microsoft.com/office/drawing/2014/main" id="{8647BE7B-65E1-0320-C8A6-9B9EC05A5B0F}"/>
              </a:ext>
            </a:extLst>
          </p:cNvPr>
          <p:cNvSpPr>
            <a:spLocks noGrp="1"/>
          </p:cNvSpPr>
          <p:nvPr>
            <p:ph type="title"/>
          </p:nvPr>
        </p:nvSpPr>
        <p:spPr>
          <a:xfrm>
            <a:off x="732153" y="765713"/>
            <a:ext cx="10972484" cy="712249"/>
          </a:xfrm>
          <a:prstGeom prst="rect">
            <a:avLst/>
          </a:prstGeom>
        </p:spPr>
        <p:txBody>
          <a:bodyPr vert="horz" wrap="square" lIns="146304" tIns="91440" rIns="146304" bIns="91440" rtlCol="0" anchor="ctr">
            <a:noAutofit/>
          </a:bodyPr>
          <a:lstStyle>
            <a:lvl1pPr>
              <a:defRPr sz="4400" b="1" i="0" baseline="0">
                <a:solidFill>
                  <a:srgbClr val="1E275C"/>
                </a:solidFill>
                <a:latin typeface="Segoe" panose="020B0502040200020203" pitchFamily="34" charset="77"/>
              </a:defRPr>
            </a:lvl1pPr>
          </a:lstStyle>
          <a:p>
            <a:r>
              <a:rPr lang="en-US"/>
              <a:t>Click to edit Master title style</a:t>
            </a:r>
          </a:p>
        </p:txBody>
      </p:sp>
      <p:sp>
        <p:nvSpPr>
          <p:cNvPr id="8" name="Text Placeholder 3">
            <a:extLst>
              <a:ext uri="{FF2B5EF4-FFF2-40B4-BE49-F238E27FC236}">
                <a16:creationId xmlns:a16="http://schemas.microsoft.com/office/drawing/2014/main" id="{9389485E-3748-70B7-6A15-7D7BC8C67FFD}"/>
              </a:ext>
            </a:extLst>
          </p:cNvPr>
          <p:cNvSpPr>
            <a:spLocks noGrp="1"/>
          </p:cNvSpPr>
          <p:nvPr>
            <p:ph idx="1"/>
          </p:nvPr>
        </p:nvSpPr>
        <p:spPr>
          <a:xfrm>
            <a:off x="731836" y="1668462"/>
            <a:ext cx="10972485" cy="4190999"/>
          </a:xfrm>
          <a:prstGeom prst="rect">
            <a:avLst/>
          </a:prstGeom>
        </p:spPr>
        <p:txBody>
          <a:bodyPr vert="horz" wrap="square" lIns="146304" tIns="91440" rIns="146304" bIns="91440" rtlCol="0">
            <a:noAutofit/>
          </a:bodyPr>
          <a:lstStyle>
            <a:lvl1pPr>
              <a:defRPr baseline="0">
                <a:solidFill>
                  <a:schemeClr val="bg1">
                    <a:lumMod val="50000"/>
                  </a:schemeClr>
                </a:solidFill>
              </a:defRPr>
            </a:lvl1pPr>
            <a:lvl2pPr>
              <a:defRPr baseline="0">
                <a:solidFill>
                  <a:schemeClr val="bg1">
                    <a:lumMod val="50000"/>
                  </a:schemeClr>
                </a:solidFill>
              </a:defRPr>
            </a:lvl2pPr>
            <a:lvl3pPr>
              <a:defRPr baseline="0">
                <a:solidFill>
                  <a:schemeClr val="bg1">
                    <a:lumMod val="50000"/>
                  </a:schemeClr>
                </a:solidFill>
              </a:defRPr>
            </a:lvl3pPr>
          </a:lstStyle>
          <a:p>
            <a:pPr lvl="0"/>
            <a:r>
              <a:rPr lang="en-US"/>
              <a:t>Edit Master text styles</a:t>
            </a:r>
          </a:p>
          <a:p>
            <a:pPr lvl="1"/>
            <a:r>
              <a:rPr lang="en-US"/>
              <a:t>Second level</a:t>
            </a:r>
          </a:p>
          <a:p>
            <a:pPr lvl="2"/>
            <a:r>
              <a:rPr lang="en-US"/>
              <a:t>Third level</a:t>
            </a:r>
          </a:p>
        </p:txBody>
      </p:sp>
      <p:pic>
        <p:nvPicPr>
          <p:cNvPr id="4" name="Picture 3">
            <a:extLst>
              <a:ext uri="{FF2B5EF4-FFF2-40B4-BE49-F238E27FC236}">
                <a16:creationId xmlns:a16="http://schemas.microsoft.com/office/drawing/2014/main" id="{1A4B2A1F-346F-E426-5FCD-6CE0B300F6A9}"/>
              </a:ext>
            </a:extLst>
          </p:cNvPr>
          <p:cNvPicPr>
            <a:picLocks noChangeAspect="1"/>
          </p:cNvPicPr>
          <p:nvPr userDrawn="1"/>
        </p:nvPicPr>
        <p:blipFill>
          <a:blip r:embed="rId2"/>
          <a:stretch>
            <a:fillRect/>
          </a:stretch>
        </p:blipFill>
        <p:spPr>
          <a:xfrm>
            <a:off x="9350375" y="302406"/>
            <a:ext cx="3086100" cy="1092200"/>
          </a:xfrm>
          <a:prstGeom prst="rect">
            <a:avLst/>
          </a:prstGeom>
        </p:spPr>
      </p:pic>
      <p:sp>
        <p:nvSpPr>
          <p:cNvPr id="2" name="Rectangle 1">
            <a:extLst>
              <a:ext uri="{FF2B5EF4-FFF2-40B4-BE49-F238E27FC236}">
                <a16:creationId xmlns:a16="http://schemas.microsoft.com/office/drawing/2014/main" id="{886251F0-97DC-6218-B185-ECFCDBA57014}"/>
              </a:ext>
            </a:extLst>
          </p:cNvPr>
          <p:cNvSpPr/>
          <p:nvPr userDrawn="1"/>
        </p:nvSpPr>
        <p:spPr bwMode="auto">
          <a:xfrm>
            <a:off x="-3" y="0"/>
            <a:ext cx="12436477" cy="35705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a:extLst>
              <a:ext uri="{FF2B5EF4-FFF2-40B4-BE49-F238E27FC236}">
                <a16:creationId xmlns:a16="http://schemas.microsoft.com/office/drawing/2014/main" id="{1DF22EB9-D1CD-40AE-09A4-CD7D374E2567}"/>
              </a:ext>
            </a:extLst>
          </p:cNvPr>
          <p:cNvSpPr/>
          <p:nvPr userDrawn="1"/>
        </p:nvSpPr>
        <p:spPr bwMode="auto">
          <a:xfrm>
            <a:off x="-3" y="6637474"/>
            <a:ext cx="12436478" cy="35705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cxnSp>
        <p:nvCxnSpPr>
          <p:cNvPr id="9" name="Straight Connector 8">
            <a:extLst>
              <a:ext uri="{FF2B5EF4-FFF2-40B4-BE49-F238E27FC236}">
                <a16:creationId xmlns:a16="http://schemas.microsoft.com/office/drawing/2014/main" id="{93976A84-16EE-D6CB-5268-1A801CB94C29}"/>
              </a:ext>
            </a:extLst>
          </p:cNvPr>
          <p:cNvCxnSpPr/>
          <p:nvPr userDrawn="1"/>
        </p:nvCxnSpPr>
        <p:spPr>
          <a:xfrm>
            <a:off x="-4" y="385588"/>
            <a:ext cx="12436478" cy="0"/>
          </a:xfrm>
          <a:prstGeom prst="line">
            <a:avLst/>
          </a:prstGeom>
          <a:ln w="53975">
            <a:solidFill>
              <a:srgbClr val="F59120"/>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6" name="object 10">
            <a:extLst>
              <a:ext uri="{FF2B5EF4-FFF2-40B4-BE49-F238E27FC236}">
                <a16:creationId xmlns:a16="http://schemas.microsoft.com/office/drawing/2014/main" id="{E0839425-C7BA-9D40-5A68-DEF9E707DF47}"/>
              </a:ext>
            </a:extLst>
          </p:cNvPr>
          <p:cNvSpPr txBox="1"/>
          <p:nvPr userDrawn="1"/>
        </p:nvSpPr>
        <p:spPr>
          <a:xfrm>
            <a:off x="9732128" y="6712952"/>
            <a:ext cx="2684147" cy="20005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p>
            <a:pPr indent="12700">
              <a:spcBef>
                <a:spcPts val="100"/>
              </a:spcBef>
              <a:defRPr sz="1300" spc="215">
                <a:solidFill>
                  <a:srgbClr val="3C474C"/>
                </a:solidFill>
                <a:latin typeface="Lucida Sans Unicode"/>
                <a:ea typeface="Lucida Sans Unicode"/>
                <a:cs typeface="Lucida Sans Unicode"/>
                <a:sym typeface="Lucida Sans Unicode"/>
              </a:defRPr>
            </a:pPr>
            <a:r>
              <a:rPr baseline="0" dirty="0">
                <a:solidFill>
                  <a:schemeClr val="tx1"/>
                </a:solidFill>
              </a:rPr>
              <a:t>@</a:t>
            </a:r>
            <a:r>
              <a:rPr spc="-65" baseline="0" dirty="0">
                <a:solidFill>
                  <a:schemeClr val="tx1"/>
                </a:solidFill>
              </a:rPr>
              <a:t> </a:t>
            </a:r>
            <a:r>
              <a:rPr spc="-50" baseline="0" dirty="0">
                <a:solidFill>
                  <a:schemeClr val="tx1"/>
                </a:solidFill>
              </a:rPr>
              <a:t>202</a:t>
            </a:r>
            <a:r>
              <a:rPr lang="en-US" spc="-50" baseline="0" dirty="0">
                <a:solidFill>
                  <a:schemeClr val="tx1"/>
                </a:solidFill>
              </a:rPr>
              <a:t>5</a:t>
            </a:r>
            <a:r>
              <a:rPr spc="-65" baseline="0" dirty="0">
                <a:solidFill>
                  <a:schemeClr val="tx1"/>
                </a:solidFill>
              </a:rPr>
              <a:t> </a:t>
            </a:r>
            <a:r>
              <a:rPr spc="60" baseline="0" dirty="0">
                <a:solidFill>
                  <a:schemeClr val="tx1"/>
                </a:solidFill>
              </a:rPr>
              <a:t>Dynamic</a:t>
            </a:r>
            <a:r>
              <a:rPr spc="-65" baseline="0" dirty="0">
                <a:solidFill>
                  <a:schemeClr val="tx1"/>
                </a:solidFill>
              </a:rPr>
              <a:t> </a:t>
            </a:r>
            <a:r>
              <a:rPr spc="40" baseline="0" dirty="0">
                <a:solidFill>
                  <a:schemeClr val="tx1"/>
                </a:solidFill>
              </a:rPr>
              <a:t>Communities</a:t>
            </a:r>
          </a:p>
        </p:txBody>
      </p:sp>
    </p:spTree>
    <p:extLst>
      <p:ext uri="{BB962C8B-B14F-4D97-AF65-F5344CB8AC3E}">
        <p14:creationId xmlns:p14="http://schemas.microsoft.com/office/powerpoint/2010/main" val="387991848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03">
          <p15:clr>
            <a:srgbClr val="FBAE40"/>
          </p15:clr>
        </p15:guide>
        <p15:guide id="2" orient="horz" pos="105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60D050-AE94-CF41-9AE3-4152A36F1C91}"/>
              </a:ext>
            </a:extLst>
          </p:cNvPr>
          <p:cNvSpPr>
            <a:spLocks noGrp="1"/>
          </p:cNvSpPr>
          <p:nvPr>
            <p:ph type="title"/>
          </p:nvPr>
        </p:nvSpPr>
        <p:spPr>
          <a:xfrm>
            <a:off x="857250" y="466725"/>
            <a:ext cx="4010025" cy="163195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A1A4CF3-5678-5504-703C-5F8AB99531FA}"/>
              </a:ext>
            </a:extLst>
          </p:cNvPr>
          <p:cNvSpPr>
            <a:spLocks noGrp="1"/>
          </p:cNvSpPr>
          <p:nvPr>
            <p:ph type="pic" idx="1"/>
          </p:nvPr>
        </p:nvSpPr>
        <p:spPr>
          <a:xfrm>
            <a:off x="5286375" y="1006475"/>
            <a:ext cx="6296025" cy="497046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A4D9EB5-A1F8-4DB6-0F7E-6D7A8A381FC4}"/>
              </a:ext>
            </a:extLst>
          </p:cNvPr>
          <p:cNvSpPr>
            <a:spLocks noGrp="1"/>
          </p:cNvSpPr>
          <p:nvPr>
            <p:ph type="body" sz="half" idx="2"/>
          </p:nvPr>
        </p:nvSpPr>
        <p:spPr>
          <a:xfrm>
            <a:off x="857250" y="2098675"/>
            <a:ext cx="4010025" cy="38877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804A06F-D2A9-5DDB-D6F5-301C2AF0A35E}"/>
              </a:ext>
            </a:extLst>
          </p:cNvPr>
          <p:cNvSpPr>
            <a:spLocks noGrp="1"/>
          </p:cNvSpPr>
          <p:nvPr>
            <p:ph type="dt" sz="half" idx="10"/>
          </p:nvPr>
        </p:nvSpPr>
        <p:spPr/>
        <p:txBody>
          <a:bodyPr/>
          <a:lstStyle/>
          <a:p>
            <a:fld id="{E41419FB-D837-7647-AC90-84F19AB974CA}" type="datetimeFigureOut">
              <a:rPr lang="en-US" smtClean="0"/>
              <a:t>10/15/2025</a:t>
            </a:fld>
            <a:endParaRPr lang="en-US"/>
          </a:p>
        </p:txBody>
      </p:sp>
      <p:sp>
        <p:nvSpPr>
          <p:cNvPr id="6" name="Footer Placeholder 5">
            <a:extLst>
              <a:ext uri="{FF2B5EF4-FFF2-40B4-BE49-F238E27FC236}">
                <a16:creationId xmlns:a16="http://schemas.microsoft.com/office/drawing/2014/main" id="{EAC49984-990B-61CD-AA48-AC61B9BC2E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10EF457-44D0-AFCA-A69C-747942E03DB2}"/>
              </a:ext>
            </a:extLst>
          </p:cNvPr>
          <p:cNvSpPr>
            <a:spLocks noGrp="1"/>
          </p:cNvSpPr>
          <p:nvPr>
            <p:ph type="sldNum" sz="quarter" idx="12"/>
          </p:nvPr>
        </p:nvSpPr>
        <p:spPr/>
        <p:txBody>
          <a:bodyPr/>
          <a:lstStyle/>
          <a:p>
            <a:fld id="{3F03BB20-E12A-E14B-92E8-05542924BD38}" type="slidenum">
              <a:rPr lang="en-US" smtClean="0"/>
              <a:t>‹#›</a:t>
            </a:fld>
            <a:endParaRPr lang="en-US"/>
          </a:p>
        </p:txBody>
      </p:sp>
    </p:spTree>
    <p:extLst>
      <p:ext uri="{BB962C8B-B14F-4D97-AF65-F5344CB8AC3E}">
        <p14:creationId xmlns:p14="http://schemas.microsoft.com/office/powerpoint/2010/main" val="36006249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4E2AB6-3227-57A3-8413-53E76E7944D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6B50A63-D241-C9E9-41DD-5E2CC350C06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059AA09-52C9-6C3E-BB98-EB6E9216E2AC}"/>
              </a:ext>
            </a:extLst>
          </p:cNvPr>
          <p:cNvSpPr>
            <a:spLocks noGrp="1"/>
          </p:cNvSpPr>
          <p:nvPr>
            <p:ph type="dt" sz="half" idx="10"/>
          </p:nvPr>
        </p:nvSpPr>
        <p:spPr/>
        <p:txBody>
          <a:bodyPr/>
          <a:lstStyle/>
          <a:p>
            <a:fld id="{E41419FB-D837-7647-AC90-84F19AB974CA}" type="datetimeFigureOut">
              <a:rPr lang="en-US" smtClean="0"/>
              <a:t>10/15/2025</a:t>
            </a:fld>
            <a:endParaRPr lang="en-US"/>
          </a:p>
        </p:txBody>
      </p:sp>
      <p:sp>
        <p:nvSpPr>
          <p:cNvPr id="5" name="Footer Placeholder 4">
            <a:extLst>
              <a:ext uri="{FF2B5EF4-FFF2-40B4-BE49-F238E27FC236}">
                <a16:creationId xmlns:a16="http://schemas.microsoft.com/office/drawing/2014/main" id="{7E7B782F-650F-3302-A3CC-99E53073654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AC915C-FCAF-91AE-ACBE-36811915C803}"/>
              </a:ext>
            </a:extLst>
          </p:cNvPr>
          <p:cNvSpPr>
            <a:spLocks noGrp="1"/>
          </p:cNvSpPr>
          <p:nvPr>
            <p:ph type="sldNum" sz="quarter" idx="12"/>
          </p:nvPr>
        </p:nvSpPr>
        <p:spPr/>
        <p:txBody>
          <a:bodyPr/>
          <a:lstStyle/>
          <a:p>
            <a:fld id="{3F03BB20-E12A-E14B-92E8-05542924BD38}" type="slidenum">
              <a:rPr lang="en-US" smtClean="0"/>
              <a:t>‹#›</a:t>
            </a:fld>
            <a:endParaRPr lang="en-US"/>
          </a:p>
        </p:txBody>
      </p:sp>
    </p:spTree>
    <p:extLst>
      <p:ext uri="{BB962C8B-B14F-4D97-AF65-F5344CB8AC3E}">
        <p14:creationId xmlns:p14="http://schemas.microsoft.com/office/powerpoint/2010/main" val="22665919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F857E7F-84CF-1B9E-EF2F-B9328A682D77}"/>
              </a:ext>
            </a:extLst>
          </p:cNvPr>
          <p:cNvSpPr>
            <a:spLocks noGrp="1"/>
          </p:cNvSpPr>
          <p:nvPr>
            <p:ph type="title" orient="vert"/>
          </p:nvPr>
        </p:nvSpPr>
        <p:spPr>
          <a:xfrm>
            <a:off x="8899525" y="373063"/>
            <a:ext cx="2681288" cy="5926137"/>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DBBB55B-480C-B12D-AFA3-BF5E468CE754}"/>
              </a:ext>
            </a:extLst>
          </p:cNvPr>
          <p:cNvSpPr>
            <a:spLocks noGrp="1"/>
          </p:cNvSpPr>
          <p:nvPr>
            <p:ph type="body" orient="vert" idx="1"/>
          </p:nvPr>
        </p:nvSpPr>
        <p:spPr>
          <a:xfrm>
            <a:off x="855663" y="373063"/>
            <a:ext cx="7891462" cy="59261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DC5921-0D28-EA8B-4059-D11B21B2E82F}"/>
              </a:ext>
            </a:extLst>
          </p:cNvPr>
          <p:cNvSpPr>
            <a:spLocks noGrp="1"/>
          </p:cNvSpPr>
          <p:nvPr>
            <p:ph type="dt" sz="half" idx="10"/>
          </p:nvPr>
        </p:nvSpPr>
        <p:spPr/>
        <p:txBody>
          <a:bodyPr/>
          <a:lstStyle/>
          <a:p>
            <a:fld id="{E41419FB-D837-7647-AC90-84F19AB974CA}" type="datetimeFigureOut">
              <a:rPr lang="en-US" smtClean="0"/>
              <a:t>10/15/2025</a:t>
            </a:fld>
            <a:endParaRPr lang="en-US"/>
          </a:p>
        </p:txBody>
      </p:sp>
      <p:sp>
        <p:nvSpPr>
          <p:cNvPr id="5" name="Footer Placeholder 4">
            <a:extLst>
              <a:ext uri="{FF2B5EF4-FFF2-40B4-BE49-F238E27FC236}">
                <a16:creationId xmlns:a16="http://schemas.microsoft.com/office/drawing/2014/main" id="{632A2E97-ECAB-3093-1D38-19D8598EB6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9A86EFD-7EB8-157E-7837-59BB7494118F}"/>
              </a:ext>
            </a:extLst>
          </p:cNvPr>
          <p:cNvSpPr>
            <a:spLocks noGrp="1"/>
          </p:cNvSpPr>
          <p:nvPr>
            <p:ph type="sldNum" sz="quarter" idx="12"/>
          </p:nvPr>
        </p:nvSpPr>
        <p:spPr/>
        <p:txBody>
          <a:bodyPr/>
          <a:lstStyle/>
          <a:p>
            <a:fld id="{3F03BB20-E12A-E14B-92E8-05542924BD38}" type="slidenum">
              <a:rPr lang="en-US" smtClean="0"/>
              <a:t>‹#›</a:t>
            </a:fld>
            <a:endParaRPr lang="en-US"/>
          </a:p>
        </p:txBody>
      </p:sp>
    </p:spTree>
    <p:extLst>
      <p:ext uri="{BB962C8B-B14F-4D97-AF65-F5344CB8AC3E}">
        <p14:creationId xmlns:p14="http://schemas.microsoft.com/office/powerpoint/2010/main" val="12194535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69C52D-7A32-0C55-6FB2-F0247B91929A}"/>
              </a:ext>
            </a:extLst>
          </p:cNvPr>
          <p:cNvSpPr>
            <a:spLocks noGrp="1"/>
          </p:cNvSpPr>
          <p:nvPr>
            <p:ph type="ctrTitle"/>
          </p:nvPr>
        </p:nvSpPr>
        <p:spPr>
          <a:xfrm>
            <a:off x="1554163" y="1144588"/>
            <a:ext cx="9328150" cy="2435225"/>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47564D3-A5F1-E105-364A-C71B92B5B525}"/>
              </a:ext>
            </a:extLst>
          </p:cNvPr>
          <p:cNvSpPr>
            <a:spLocks noGrp="1"/>
          </p:cNvSpPr>
          <p:nvPr>
            <p:ph type="subTitle" idx="1"/>
          </p:nvPr>
        </p:nvSpPr>
        <p:spPr>
          <a:xfrm>
            <a:off x="1554163" y="3673475"/>
            <a:ext cx="9328150" cy="168910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798087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rimary2 with bullets">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BDAB300-83A5-C8A6-8997-8AA97222B8F9}"/>
              </a:ext>
            </a:extLst>
          </p:cNvPr>
          <p:cNvSpPr>
            <a:spLocks noGrp="1"/>
          </p:cNvSpPr>
          <p:nvPr>
            <p:ph type="title"/>
          </p:nvPr>
        </p:nvSpPr>
        <p:spPr>
          <a:xfrm>
            <a:off x="732153" y="765713"/>
            <a:ext cx="10972484" cy="712249"/>
          </a:xfrm>
          <a:prstGeom prst="rect">
            <a:avLst/>
          </a:prstGeom>
        </p:spPr>
        <p:txBody>
          <a:bodyPr vert="horz" wrap="square" lIns="146304" tIns="91440" rIns="146304" bIns="91440" rtlCol="0" anchor="ctr">
            <a:noAutofit/>
          </a:bodyPr>
          <a:lstStyle>
            <a:lvl1pPr>
              <a:defRPr sz="4400" b="1" i="0" baseline="0">
                <a:solidFill>
                  <a:srgbClr val="1E275C"/>
                </a:solidFill>
                <a:latin typeface="Segoe" panose="020B0502040200020203" pitchFamily="34" charset="77"/>
              </a:defRPr>
            </a:lvl1pPr>
          </a:lstStyle>
          <a:p>
            <a:r>
              <a:rPr lang="en-US"/>
              <a:t>Click to edit Master title style</a:t>
            </a:r>
          </a:p>
        </p:txBody>
      </p:sp>
      <p:sp>
        <p:nvSpPr>
          <p:cNvPr id="3" name="Text Placeholder 3">
            <a:extLst>
              <a:ext uri="{FF2B5EF4-FFF2-40B4-BE49-F238E27FC236}">
                <a16:creationId xmlns:a16="http://schemas.microsoft.com/office/drawing/2014/main" id="{A79A92AF-199F-1976-F0A5-D1F4A01045FD}"/>
              </a:ext>
            </a:extLst>
          </p:cNvPr>
          <p:cNvSpPr>
            <a:spLocks noGrp="1"/>
          </p:cNvSpPr>
          <p:nvPr>
            <p:ph idx="1" hasCustomPrompt="1"/>
          </p:nvPr>
        </p:nvSpPr>
        <p:spPr>
          <a:xfrm>
            <a:off x="731836" y="1668462"/>
            <a:ext cx="10972485" cy="4190999"/>
          </a:xfrm>
          <a:prstGeom prst="rect">
            <a:avLst/>
          </a:prstGeom>
        </p:spPr>
        <p:txBody>
          <a:bodyPr vert="horz" wrap="square" lIns="146304" tIns="91440" rIns="146304" bIns="91440" rtlCol="0">
            <a:noAutofit/>
          </a:bodyPr>
          <a:lstStyle>
            <a:lvl1pPr>
              <a:defRPr baseline="0">
                <a:solidFill>
                  <a:srgbClr val="000000"/>
                </a:solidFill>
              </a:defRPr>
            </a:lvl1pPr>
            <a:lvl2pPr>
              <a:defRPr baseline="0">
                <a:solidFill>
                  <a:srgbClr val="000000"/>
                </a:solidFill>
              </a:defRPr>
            </a:lvl2pPr>
            <a:lvl3pPr>
              <a:defRPr baseline="0">
                <a:solidFill>
                  <a:srgbClr val="000000"/>
                </a:solidFill>
              </a:defRPr>
            </a:lvl3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26980532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with Backgroun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1056257"/>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lumns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400" b="1" i="0" baseline="0">
                <a:solidFill>
                  <a:srgbClr val="1E275C"/>
                </a:solidFill>
                <a:latin typeface="Segoe" panose="020B0502040200020203" pitchFamily="34" charset="77"/>
              </a:defRPr>
            </a:lvl1pPr>
          </a:lstStyle>
          <a:p>
            <a:r>
              <a:rPr lang="en-US"/>
              <a:t>Click to edit Master title style</a:t>
            </a:r>
          </a:p>
        </p:txBody>
      </p:sp>
      <p:sp>
        <p:nvSpPr>
          <p:cNvPr id="4" name="Text Placeholder 3"/>
          <p:cNvSpPr>
            <a:spLocks noGrp="1"/>
          </p:cNvSpPr>
          <p:nvPr>
            <p:ph type="body" sz="quarter" idx="10"/>
          </p:nvPr>
        </p:nvSpPr>
        <p:spPr>
          <a:xfrm>
            <a:off x="739689" y="1668462"/>
            <a:ext cx="5021348" cy="4191000"/>
          </a:xfrm>
        </p:spPr>
        <p:txBody>
          <a:bodyPr wrap="square">
            <a:noAutofit/>
          </a:bodyPr>
          <a:lstStyle>
            <a:lvl1pPr marL="0" indent="0">
              <a:spcBef>
                <a:spcPts val="1224"/>
              </a:spcBef>
              <a:buClr>
                <a:schemeClr val="tx1"/>
              </a:buClr>
              <a:buFont typeface="Wingdings" pitchFamily="2" charset="2"/>
              <a:buNone/>
              <a:defRPr sz="3200" baseline="0">
                <a:solidFill>
                  <a:srgbClr val="000000"/>
                </a:solidFill>
              </a:defRPr>
            </a:lvl1pPr>
            <a:lvl2pPr marL="0" indent="0">
              <a:buNone/>
              <a:defRPr sz="2000" baseline="0">
                <a:solidFill>
                  <a:srgbClr val="000000"/>
                </a:solidFill>
              </a:defRPr>
            </a:lvl2pPr>
            <a:lvl3pPr marL="231775" indent="0">
              <a:buNone/>
              <a:tabLst/>
              <a:defRPr sz="2000" baseline="0">
                <a:solidFill>
                  <a:srgbClr val="000000"/>
                </a:solidFill>
              </a:defRPr>
            </a:lvl3pPr>
            <a:lvl4pPr marL="460375" indent="0">
              <a:buNone/>
              <a:defRPr baseline="0">
                <a:solidFill>
                  <a:srgbClr val="000000"/>
                </a:solidFill>
              </a:defRPr>
            </a:lvl4pPr>
            <a:lvl5pPr marL="685800" indent="0">
              <a:buNone/>
              <a:tabLst/>
              <a:defRPr baseline="0">
                <a:solidFill>
                  <a:srgbClr val="000000"/>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218237" y="1668462"/>
            <a:ext cx="5486400" cy="4191000"/>
          </a:xfrm>
        </p:spPr>
        <p:txBody>
          <a:bodyPr wrap="square">
            <a:noAutofit/>
          </a:bodyPr>
          <a:lstStyle>
            <a:lvl1pPr marL="0" indent="0">
              <a:spcBef>
                <a:spcPts val="1224"/>
              </a:spcBef>
              <a:buClr>
                <a:schemeClr val="tx1"/>
              </a:buClr>
              <a:buFont typeface="Wingdings" pitchFamily="2" charset="2"/>
              <a:buNone/>
              <a:defRPr sz="3200" baseline="0">
                <a:solidFill>
                  <a:srgbClr val="000000"/>
                </a:solidFill>
              </a:defRPr>
            </a:lvl1pPr>
            <a:lvl2pPr marL="0" indent="0">
              <a:buNone/>
              <a:defRPr sz="2000" baseline="0">
                <a:solidFill>
                  <a:srgbClr val="000000"/>
                </a:solidFill>
              </a:defRPr>
            </a:lvl2pPr>
            <a:lvl3pPr marL="231775" indent="0">
              <a:buNone/>
              <a:tabLst/>
              <a:defRPr sz="2000" baseline="0">
                <a:solidFill>
                  <a:srgbClr val="000000"/>
                </a:solidFill>
              </a:defRPr>
            </a:lvl3pPr>
            <a:lvl4pPr marL="460375" indent="0">
              <a:buNone/>
              <a:defRPr baseline="0">
                <a:solidFill>
                  <a:srgbClr val="000000"/>
                </a:solidFill>
              </a:defRPr>
            </a:lvl4pPr>
            <a:lvl5pPr marL="685800" indent="0">
              <a:buNone/>
              <a:tabLst/>
              <a:defRPr baseline="0">
                <a:solidFill>
                  <a:srgbClr val="000000"/>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73977870"/>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31837" y="2125662"/>
            <a:ext cx="7315200" cy="2286000"/>
          </a:xfrm>
          <a:noFill/>
        </p:spPr>
        <p:txBody>
          <a:bodyPr wrap="square" tIns="91440" bIns="91440" anchor="t" anchorCtr="0">
            <a:noAutofit/>
          </a:bodyPr>
          <a:lstStyle>
            <a:lvl1pPr>
              <a:defRPr sz="4400" b="1" i="0" spc="-100" baseline="0">
                <a:solidFill>
                  <a:srgbClr val="1E275C"/>
                </a:solidFill>
                <a:latin typeface="Segoe" panose="020B0502040200020203" pitchFamily="34" charset="77"/>
              </a:defRPr>
            </a:lvl1pPr>
          </a:lstStyle>
          <a:p>
            <a:r>
              <a:rPr lang="en-US"/>
              <a:t>Section title</a:t>
            </a:r>
          </a:p>
        </p:txBody>
      </p:sp>
    </p:spTree>
    <p:extLst>
      <p:ext uri="{BB962C8B-B14F-4D97-AF65-F5344CB8AC3E}">
        <p14:creationId xmlns:p14="http://schemas.microsoft.com/office/powerpoint/2010/main" val="272884901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end slide">
    <p:bg>
      <p:bgPr>
        <a:solidFill>
          <a:schemeClr val="bg1"/>
        </a:solidFill>
        <a:effectLst/>
      </p:bgPr>
    </p:bg>
    <p:spTree>
      <p:nvGrpSpPr>
        <p:cNvPr id="1" name=""/>
        <p:cNvGrpSpPr/>
        <p:nvPr/>
      </p:nvGrpSpPr>
      <p:grpSpPr>
        <a:xfrm>
          <a:off x="0" y="0"/>
          <a:ext cx="0" cy="0"/>
          <a:chOff x="0" y="0"/>
          <a:chExt cx="0" cy="0"/>
        </a:xfrm>
      </p:grpSpPr>
      <p:pic>
        <p:nvPicPr>
          <p:cNvPr id="3" name="Picture 2" descr="A city with a lake&#10;&#10;Description automatically generated">
            <a:extLst>
              <a:ext uri="{FF2B5EF4-FFF2-40B4-BE49-F238E27FC236}">
                <a16:creationId xmlns:a16="http://schemas.microsoft.com/office/drawing/2014/main" id="{15F83B2B-FB5D-9733-A2DA-257BE74CE60D}"/>
              </a:ext>
            </a:extLst>
          </p:cNvPr>
          <p:cNvPicPr>
            <a:picLocks noChangeAspect="1"/>
          </p:cNvPicPr>
          <p:nvPr userDrawn="1"/>
        </p:nvPicPr>
        <p:blipFill>
          <a:blip r:embed="rId2"/>
          <a:stretch>
            <a:fillRect/>
          </a:stretch>
        </p:blipFill>
        <p:spPr>
          <a:xfrm>
            <a:off x="0" y="3487"/>
            <a:ext cx="12442682" cy="6991038"/>
          </a:xfrm>
          <a:prstGeom prst="rect">
            <a:avLst/>
          </a:prstGeom>
        </p:spPr>
      </p:pic>
      <p:sp>
        <p:nvSpPr>
          <p:cNvPr id="4" name="Text Box 3">
            <a:extLst>
              <a:ext uri="{FF2B5EF4-FFF2-40B4-BE49-F238E27FC236}">
                <a16:creationId xmlns:a16="http://schemas.microsoft.com/office/drawing/2014/main" id="{11FC0C72-737D-446E-3EBF-97A33E71CB20}"/>
              </a:ext>
            </a:extLst>
          </p:cNvPr>
          <p:cNvSpPr txBox="1">
            <a:spLocks noChangeArrowheads="1"/>
          </p:cNvSpPr>
          <p:nvPr userDrawn="1"/>
        </p:nvSpPr>
        <p:spPr bwMode="blackWhite">
          <a:xfrm>
            <a:off x="274637" y="6469062"/>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algn="r" defTabSz="932290" eaLnBrk="0" hangingPunct="0"/>
            <a:r>
              <a:rPr lang="en-US" sz="700" dirty="0">
                <a:gradFill>
                  <a:gsLst>
                    <a:gs pos="0">
                      <a:schemeClr val="tx1"/>
                    </a:gs>
                    <a:gs pos="100000">
                      <a:schemeClr val="tx1"/>
                    </a:gs>
                  </a:gsLst>
                  <a:lin ang="5400000" scaled="0"/>
                </a:gradFill>
                <a:latin typeface="Segoe UI" panose="020B0502040204020203" pitchFamily="34" charset="0"/>
                <a:cs typeface="Segoe UI" panose="020B0502040204020203" pitchFamily="34" charset="0"/>
              </a:rPr>
              <a:t>© 2025 Dynamic Communities. All rights reserved. </a:t>
            </a:r>
          </a:p>
        </p:txBody>
      </p:sp>
    </p:spTree>
    <p:extLst>
      <p:ext uri="{BB962C8B-B14F-4D97-AF65-F5344CB8AC3E}">
        <p14:creationId xmlns:p14="http://schemas.microsoft.com/office/powerpoint/2010/main" val="7180749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Title Only">
    <p:bg>
      <p:bgPr>
        <a:solidFill>
          <a:schemeClr val="bg1"/>
        </a:solidFill>
        <a:effectLst/>
      </p:bgPr>
    </p:bg>
    <p:spTree>
      <p:nvGrpSpPr>
        <p:cNvPr id="1" name=""/>
        <p:cNvGrpSpPr/>
        <p:nvPr/>
      </p:nvGrpSpPr>
      <p:grpSpPr>
        <a:xfrm>
          <a:off x="0" y="0"/>
          <a:ext cx="0" cy="0"/>
          <a:chOff x="0" y="0"/>
          <a:chExt cx="0" cy="0"/>
        </a:xfrm>
      </p:grpSpPr>
      <p:pic>
        <p:nvPicPr>
          <p:cNvPr id="7" name="Picture 6" descr="Palm trees in the sky&#10;&#10;Description automatically generated">
            <a:extLst>
              <a:ext uri="{FF2B5EF4-FFF2-40B4-BE49-F238E27FC236}">
                <a16:creationId xmlns:a16="http://schemas.microsoft.com/office/drawing/2014/main" id="{D2425B14-4C37-0700-44FC-5BD08A9796D0}"/>
              </a:ext>
            </a:extLst>
          </p:cNvPr>
          <p:cNvPicPr>
            <a:picLocks noChangeAspect="1"/>
          </p:cNvPicPr>
          <p:nvPr userDrawn="1"/>
        </p:nvPicPr>
        <p:blipFill rotWithShape="1">
          <a:blip r:embed="rId2">
            <a:alphaModFix amt="50000"/>
          </a:blip>
          <a:srcRect t="5520" b="7562"/>
          <a:stretch/>
        </p:blipFill>
        <p:spPr>
          <a:xfrm>
            <a:off x="-1" y="0"/>
            <a:ext cx="12436475" cy="6994525"/>
          </a:xfrm>
          <a:prstGeom prst="rect">
            <a:avLst/>
          </a:prstGeom>
        </p:spPr>
      </p:pic>
      <p:sp>
        <p:nvSpPr>
          <p:cNvPr id="2" name="Title 1">
            <a:extLst>
              <a:ext uri="{FF2B5EF4-FFF2-40B4-BE49-F238E27FC236}">
                <a16:creationId xmlns:a16="http://schemas.microsoft.com/office/drawing/2014/main" id="{285488C3-1EA5-3614-1946-6015D751C86D}"/>
              </a:ext>
            </a:extLst>
          </p:cNvPr>
          <p:cNvSpPr>
            <a:spLocks noGrp="1"/>
          </p:cNvSpPr>
          <p:nvPr>
            <p:ph type="title" hasCustomPrompt="1"/>
          </p:nvPr>
        </p:nvSpPr>
        <p:spPr>
          <a:xfrm>
            <a:off x="672129" y="1935162"/>
            <a:ext cx="6077634" cy="1351952"/>
          </a:xfrm>
          <a:ln>
            <a:noFill/>
          </a:ln>
        </p:spPr>
        <p:txBody>
          <a:bodyPr/>
          <a:lstStyle>
            <a:lvl1pPr>
              <a:defRPr sz="4400" b="1" i="0" baseline="0">
                <a:solidFill>
                  <a:srgbClr val="1E275C"/>
                </a:solidFill>
                <a:latin typeface="Segoe" panose="020B0502040200020203" pitchFamily="34" charset="77"/>
              </a:defRPr>
            </a:lvl1pPr>
          </a:lstStyle>
          <a:p>
            <a:r>
              <a:rPr lang="en-US"/>
              <a:t>Session Title</a:t>
            </a:r>
          </a:p>
        </p:txBody>
      </p:sp>
      <p:sp>
        <p:nvSpPr>
          <p:cNvPr id="3" name="Slide Number Placeholder 2">
            <a:extLst>
              <a:ext uri="{FF2B5EF4-FFF2-40B4-BE49-F238E27FC236}">
                <a16:creationId xmlns:a16="http://schemas.microsoft.com/office/drawing/2014/main" id="{15F30869-1BD4-D9D2-CE84-B199E855DE94}"/>
              </a:ext>
            </a:extLst>
          </p:cNvPr>
          <p:cNvSpPr>
            <a:spLocks noGrp="1"/>
          </p:cNvSpPr>
          <p:nvPr>
            <p:ph type="sldNum" sz="quarter" idx="10"/>
          </p:nvPr>
        </p:nvSpPr>
        <p:spPr/>
        <p:txBody>
          <a:bodyPr/>
          <a:lstStyle/>
          <a:p>
            <a:fld id="{86CB4B4D-7CA3-9044-876B-883B54F8677D}" type="slidenum">
              <a:rPr lang="en-US" smtClean="0"/>
              <a:t>‹#›</a:t>
            </a:fld>
            <a:endParaRPr lang="en-US"/>
          </a:p>
        </p:txBody>
      </p:sp>
      <p:sp>
        <p:nvSpPr>
          <p:cNvPr id="8" name="object 9">
            <a:extLst>
              <a:ext uri="{FF2B5EF4-FFF2-40B4-BE49-F238E27FC236}">
                <a16:creationId xmlns:a16="http://schemas.microsoft.com/office/drawing/2014/main" id="{EEE12B02-F83C-EE22-51AA-8DB85C11B023}"/>
              </a:ext>
            </a:extLst>
          </p:cNvPr>
          <p:cNvSpPr txBox="1"/>
          <p:nvPr userDrawn="1"/>
        </p:nvSpPr>
        <p:spPr>
          <a:xfrm>
            <a:off x="466368" y="652823"/>
            <a:ext cx="7316918" cy="73866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a:spAutoFit/>
          </a:bodyPr>
          <a:lstStyle/>
          <a:p>
            <a:r>
              <a:rPr lang="en-US" sz="2400" dirty="0">
                <a:latin typeface="Poppins" panose="00000500000000000000" pitchFamily="2" charset="0"/>
                <a:cs typeface="Poppins" panose="00000500000000000000" pitchFamily="2" charset="0"/>
              </a:rPr>
              <a:t>The largest Microsoft Business Applications </a:t>
            </a:r>
            <a:br>
              <a:rPr lang="en-US" sz="2400" dirty="0">
                <a:latin typeface="Poppins" panose="00000500000000000000" pitchFamily="2" charset="0"/>
                <a:cs typeface="Poppins" panose="00000500000000000000" pitchFamily="2" charset="0"/>
              </a:rPr>
            </a:br>
            <a:r>
              <a:rPr lang="en-US" sz="2400" dirty="0">
                <a:latin typeface="Poppins" panose="00000500000000000000" pitchFamily="2" charset="0"/>
                <a:cs typeface="Poppins" panose="00000500000000000000" pitchFamily="2" charset="0"/>
              </a:rPr>
              <a:t>user conference on the planet.</a:t>
            </a:r>
          </a:p>
        </p:txBody>
      </p:sp>
      <p:sp>
        <p:nvSpPr>
          <p:cNvPr id="10" name="object 4">
            <a:extLst>
              <a:ext uri="{FF2B5EF4-FFF2-40B4-BE49-F238E27FC236}">
                <a16:creationId xmlns:a16="http://schemas.microsoft.com/office/drawing/2014/main" id="{B3D165BB-366E-FF38-B8DA-3AF941C1841F}"/>
              </a:ext>
            </a:extLst>
          </p:cNvPr>
          <p:cNvSpPr/>
          <p:nvPr userDrawn="1"/>
        </p:nvSpPr>
        <p:spPr>
          <a:xfrm>
            <a:off x="431123" y="2331509"/>
            <a:ext cx="96228" cy="494787"/>
          </a:xfrm>
          <a:prstGeom prst="rect">
            <a:avLst/>
          </a:prstGeom>
          <a:solidFill>
            <a:srgbClr val="E88C24"/>
          </a:solidFill>
          <a:ln w="12700">
            <a:miter lim="400000"/>
          </a:ln>
        </p:spPr>
        <p:txBody>
          <a:bodyPr lIns="46629" rIns="46629"/>
          <a:lstStyle/>
          <a:p>
            <a:endParaRPr sz="1836"/>
          </a:p>
        </p:txBody>
      </p:sp>
      <p:sp>
        <p:nvSpPr>
          <p:cNvPr id="11" name="object 10">
            <a:extLst>
              <a:ext uri="{FF2B5EF4-FFF2-40B4-BE49-F238E27FC236}">
                <a16:creationId xmlns:a16="http://schemas.microsoft.com/office/drawing/2014/main" id="{8B820B61-2594-56BE-784C-A8565846E223}"/>
              </a:ext>
            </a:extLst>
          </p:cNvPr>
          <p:cNvSpPr txBox="1"/>
          <p:nvPr userDrawn="1"/>
        </p:nvSpPr>
        <p:spPr>
          <a:xfrm>
            <a:off x="9626784" y="6676209"/>
            <a:ext cx="2737970" cy="20809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p>
            <a:pPr indent="12953">
              <a:spcBef>
                <a:spcPts val="102"/>
              </a:spcBef>
              <a:defRPr sz="1300" spc="215">
                <a:solidFill>
                  <a:srgbClr val="3C474C"/>
                </a:solidFill>
                <a:latin typeface="Lucida Sans Unicode"/>
                <a:ea typeface="Lucida Sans Unicode"/>
                <a:cs typeface="Lucida Sans Unicode"/>
                <a:sym typeface="Lucida Sans Unicode"/>
              </a:defRPr>
            </a:pPr>
            <a:r>
              <a:rPr sz="1326" baseline="0" dirty="0">
                <a:solidFill>
                  <a:srgbClr val="1B449A"/>
                </a:solidFill>
              </a:rPr>
              <a:t>@</a:t>
            </a:r>
            <a:r>
              <a:rPr sz="1326" spc="-66" baseline="0" dirty="0">
                <a:solidFill>
                  <a:srgbClr val="1B449A"/>
                </a:solidFill>
              </a:rPr>
              <a:t> </a:t>
            </a:r>
            <a:r>
              <a:rPr sz="1326" spc="-51" baseline="0" dirty="0">
                <a:solidFill>
                  <a:srgbClr val="1B449A"/>
                </a:solidFill>
              </a:rPr>
              <a:t>202</a:t>
            </a:r>
            <a:r>
              <a:rPr lang="en-US" sz="1326" spc="-51" baseline="0" dirty="0">
                <a:solidFill>
                  <a:srgbClr val="1B449A"/>
                </a:solidFill>
              </a:rPr>
              <a:t>5</a:t>
            </a:r>
            <a:r>
              <a:rPr sz="1326" spc="-66" baseline="0" dirty="0">
                <a:solidFill>
                  <a:srgbClr val="1B449A"/>
                </a:solidFill>
              </a:rPr>
              <a:t> </a:t>
            </a:r>
            <a:r>
              <a:rPr sz="1326" spc="61" baseline="0" dirty="0">
                <a:solidFill>
                  <a:srgbClr val="1B449A"/>
                </a:solidFill>
              </a:rPr>
              <a:t>Dynamic</a:t>
            </a:r>
            <a:r>
              <a:rPr sz="1326" spc="-66" baseline="0" dirty="0">
                <a:solidFill>
                  <a:srgbClr val="1B449A"/>
                </a:solidFill>
              </a:rPr>
              <a:t> </a:t>
            </a:r>
            <a:r>
              <a:rPr sz="1326" spc="41" baseline="0" dirty="0">
                <a:solidFill>
                  <a:srgbClr val="1B449A"/>
                </a:solidFill>
              </a:rPr>
              <a:t>Communities</a:t>
            </a:r>
          </a:p>
        </p:txBody>
      </p:sp>
      <p:pic>
        <p:nvPicPr>
          <p:cNvPr id="4" name="Picture 3">
            <a:extLst>
              <a:ext uri="{FF2B5EF4-FFF2-40B4-BE49-F238E27FC236}">
                <a16:creationId xmlns:a16="http://schemas.microsoft.com/office/drawing/2014/main" id="{5B809A18-CADB-A7A0-34E2-48FA8D75A153}"/>
              </a:ext>
            </a:extLst>
          </p:cNvPr>
          <p:cNvPicPr>
            <a:picLocks noChangeAspect="1"/>
          </p:cNvPicPr>
          <p:nvPr userDrawn="1"/>
        </p:nvPicPr>
        <p:blipFill>
          <a:blip r:embed="rId3"/>
          <a:stretch>
            <a:fillRect/>
          </a:stretch>
        </p:blipFill>
        <p:spPr>
          <a:xfrm>
            <a:off x="9350375" y="214270"/>
            <a:ext cx="3086100" cy="1092200"/>
          </a:xfrm>
          <a:prstGeom prst="rect">
            <a:avLst/>
          </a:prstGeom>
        </p:spPr>
      </p:pic>
    </p:spTree>
    <p:extLst>
      <p:ext uri="{BB962C8B-B14F-4D97-AF65-F5344CB8AC3E}">
        <p14:creationId xmlns:p14="http://schemas.microsoft.com/office/powerpoint/2010/main" val="720042301"/>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Agenda">
    <p:bg>
      <p:bgPr>
        <a:solidFill>
          <a:schemeClr val="bg1"/>
        </a:solidFill>
        <a:effectLst/>
      </p:bgPr>
    </p:bg>
    <p:spTree>
      <p:nvGrpSpPr>
        <p:cNvPr id="1" name=""/>
        <p:cNvGrpSpPr/>
        <p:nvPr/>
      </p:nvGrpSpPr>
      <p:grpSpPr>
        <a:xfrm>
          <a:off x="0" y="0"/>
          <a:ext cx="0" cy="0"/>
          <a:chOff x="0" y="0"/>
          <a:chExt cx="0" cy="0"/>
        </a:xfrm>
      </p:grpSpPr>
      <p:pic>
        <p:nvPicPr>
          <p:cNvPr id="4" name="Picture 3" descr="Palm trees in the sky&#10;&#10;Description automatically generated">
            <a:extLst>
              <a:ext uri="{FF2B5EF4-FFF2-40B4-BE49-F238E27FC236}">
                <a16:creationId xmlns:a16="http://schemas.microsoft.com/office/drawing/2014/main" id="{020CDBFA-F4BF-EFF8-1580-49C52D38D324}"/>
              </a:ext>
            </a:extLst>
          </p:cNvPr>
          <p:cNvPicPr>
            <a:picLocks noChangeAspect="1"/>
          </p:cNvPicPr>
          <p:nvPr userDrawn="1"/>
        </p:nvPicPr>
        <p:blipFill rotWithShape="1">
          <a:blip r:embed="rId2">
            <a:alphaModFix amt="50000"/>
          </a:blip>
          <a:srcRect t="5520" b="7562"/>
          <a:stretch/>
        </p:blipFill>
        <p:spPr>
          <a:xfrm>
            <a:off x="-1" y="0"/>
            <a:ext cx="12436475" cy="6994525"/>
          </a:xfrm>
          <a:prstGeom prst="rect">
            <a:avLst/>
          </a:prstGeom>
        </p:spPr>
      </p:pic>
      <p:sp>
        <p:nvSpPr>
          <p:cNvPr id="10" name="object 10">
            <a:extLst>
              <a:ext uri="{FF2B5EF4-FFF2-40B4-BE49-F238E27FC236}">
                <a16:creationId xmlns:a16="http://schemas.microsoft.com/office/drawing/2014/main" id="{AA4E1C05-C18C-5999-ACBA-01155639006B}"/>
              </a:ext>
            </a:extLst>
          </p:cNvPr>
          <p:cNvSpPr txBox="1"/>
          <p:nvPr userDrawn="1"/>
        </p:nvSpPr>
        <p:spPr>
          <a:xfrm>
            <a:off x="9685337" y="6637374"/>
            <a:ext cx="2737970" cy="20809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p>
            <a:pPr indent="12953">
              <a:spcBef>
                <a:spcPts val="102"/>
              </a:spcBef>
              <a:defRPr sz="1300" spc="215">
                <a:solidFill>
                  <a:srgbClr val="3C474C"/>
                </a:solidFill>
                <a:latin typeface="Lucida Sans Unicode"/>
                <a:ea typeface="Lucida Sans Unicode"/>
                <a:cs typeface="Lucida Sans Unicode"/>
                <a:sym typeface="Lucida Sans Unicode"/>
              </a:defRPr>
            </a:pPr>
            <a:r>
              <a:rPr sz="1326" baseline="0" dirty="0">
                <a:solidFill>
                  <a:srgbClr val="1B449A"/>
                </a:solidFill>
              </a:rPr>
              <a:t>@</a:t>
            </a:r>
            <a:r>
              <a:rPr sz="1326" spc="-66" baseline="0" dirty="0">
                <a:solidFill>
                  <a:srgbClr val="1B449A"/>
                </a:solidFill>
              </a:rPr>
              <a:t> </a:t>
            </a:r>
            <a:r>
              <a:rPr sz="1326" spc="-51" baseline="0" dirty="0">
                <a:solidFill>
                  <a:srgbClr val="1B449A"/>
                </a:solidFill>
              </a:rPr>
              <a:t>202</a:t>
            </a:r>
            <a:r>
              <a:rPr lang="en-US" sz="1326" spc="-51" baseline="0" dirty="0">
                <a:solidFill>
                  <a:srgbClr val="1B449A"/>
                </a:solidFill>
              </a:rPr>
              <a:t>5</a:t>
            </a:r>
            <a:r>
              <a:rPr sz="1326" spc="-66" baseline="0" dirty="0">
                <a:solidFill>
                  <a:srgbClr val="1B449A"/>
                </a:solidFill>
              </a:rPr>
              <a:t> </a:t>
            </a:r>
            <a:r>
              <a:rPr sz="1326" spc="61" baseline="0" dirty="0">
                <a:solidFill>
                  <a:srgbClr val="1B449A"/>
                </a:solidFill>
              </a:rPr>
              <a:t>Dynamic</a:t>
            </a:r>
            <a:r>
              <a:rPr sz="1326" spc="-66" baseline="0" dirty="0">
                <a:solidFill>
                  <a:srgbClr val="1B449A"/>
                </a:solidFill>
              </a:rPr>
              <a:t> </a:t>
            </a:r>
            <a:r>
              <a:rPr sz="1326" spc="41" baseline="0" dirty="0">
                <a:solidFill>
                  <a:srgbClr val="1B449A"/>
                </a:solidFill>
              </a:rPr>
              <a:t>Communities</a:t>
            </a:r>
          </a:p>
        </p:txBody>
      </p:sp>
      <p:sp>
        <p:nvSpPr>
          <p:cNvPr id="3" name="Slide Number Placeholder 2">
            <a:extLst>
              <a:ext uri="{FF2B5EF4-FFF2-40B4-BE49-F238E27FC236}">
                <a16:creationId xmlns:a16="http://schemas.microsoft.com/office/drawing/2014/main" id="{D18FB400-37E7-74B2-ACB9-7ED56CD5FDD0}"/>
              </a:ext>
            </a:extLst>
          </p:cNvPr>
          <p:cNvSpPr>
            <a:spLocks noGrp="1"/>
          </p:cNvSpPr>
          <p:nvPr>
            <p:ph type="sldNum" sz="quarter" idx="10"/>
          </p:nvPr>
        </p:nvSpPr>
        <p:spPr/>
        <p:txBody>
          <a:bodyPr/>
          <a:lstStyle/>
          <a:p>
            <a:fld id="{86CB4B4D-7CA3-9044-876B-883B54F8677D}" type="slidenum">
              <a:rPr lang="en-US" smtClean="0"/>
              <a:t>‹#›</a:t>
            </a:fld>
            <a:endParaRPr lang="en-US"/>
          </a:p>
        </p:txBody>
      </p:sp>
      <p:sp>
        <p:nvSpPr>
          <p:cNvPr id="9" name="object 10">
            <a:extLst>
              <a:ext uri="{FF2B5EF4-FFF2-40B4-BE49-F238E27FC236}">
                <a16:creationId xmlns:a16="http://schemas.microsoft.com/office/drawing/2014/main" id="{1ABBA802-E452-2AFC-E7D9-86DF60B7192F}"/>
              </a:ext>
            </a:extLst>
          </p:cNvPr>
          <p:cNvSpPr/>
          <p:nvPr userDrawn="1"/>
        </p:nvSpPr>
        <p:spPr>
          <a:xfrm>
            <a:off x="580899" y="745163"/>
            <a:ext cx="96228" cy="494786"/>
          </a:xfrm>
          <a:prstGeom prst="rect">
            <a:avLst/>
          </a:prstGeom>
          <a:solidFill>
            <a:srgbClr val="E88C24"/>
          </a:solidFill>
          <a:ln w="12700">
            <a:miter lim="400000"/>
          </a:ln>
        </p:spPr>
        <p:txBody>
          <a:bodyPr lIns="46629" rIns="46629"/>
          <a:lstStyle/>
          <a:p>
            <a:endParaRPr sz="1836"/>
          </a:p>
        </p:txBody>
      </p:sp>
      <p:sp>
        <p:nvSpPr>
          <p:cNvPr id="11" name="Text Placeholder 10">
            <a:extLst>
              <a:ext uri="{FF2B5EF4-FFF2-40B4-BE49-F238E27FC236}">
                <a16:creationId xmlns:a16="http://schemas.microsoft.com/office/drawing/2014/main" id="{C1A45573-240E-43E8-215E-27DACC27BEDA}"/>
              </a:ext>
            </a:extLst>
          </p:cNvPr>
          <p:cNvSpPr>
            <a:spLocks noGrp="1"/>
          </p:cNvSpPr>
          <p:nvPr>
            <p:ph type="body" sz="quarter" idx="11" hasCustomPrompt="1"/>
          </p:nvPr>
        </p:nvSpPr>
        <p:spPr>
          <a:xfrm>
            <a:off x="774041" y="1672535"/>
            <a:ext cx="4852788" cy="4632253"/>
          </a:xfrm>
        </p:spPr>
        <p:txBody>
          <a:bodyPr/>
          <a:lstStyle>
            <a:lvl1pPr marL="291436" indent="-291436">
              <a:buClr>
                <a:srgbClr val="E88C23"/>
              </a:buClr>
              <a:buSzPct val="110000"/>
              <a:buFont typeface="Arial" panose="020B0604020202020204" pitchFamily="34" charset="0"/>
              <a:buChar char="•"/>
              <a:defRPr sz="1800" baseline="0">
                <a:latin typeface="Verdana" panose="020B0604030504040204" pitchFamily="34" charset="0"/>
                <a:ea typeface="Verdana" panose="020B0604030504040204" pitchFamily="34" charset="0"/>
                <a:cs typeface="Verdana" panose="020B0604030504040204" pitchFamily="34" charset="0"/>
              </a:defRPr>
            </a:lvl1pPr>
            <a:lvl2pPr marL="291436" indent="-291436">
              <a:buFont typeface="Arial" panose="020B0604020202020204" pitchFamily="34" charset="0"/>
              <a:buChar char="•"/>
              <a:defRPr>
                <a:latin typeface="Verdana" panose="020B0604030504040204" pitchFamily="34" charset="0"/>
                <a:ea typeface="Verdana" panose="020B0604030504040204" pitchFamily="34" charset="0"/>
                <a:cs typeface="Verdana" panose="020B0604030504040204" pitchFamily="34" charset="0"/>
              </a:defRPr>
            </a:lvl2pPr>
            <a:lvl3pPr marL="291436" indent="-291436">
              <a:buFont typeface="Arial" panose="020B0604020202020204" pitchFamily="34" charset="0"/>
              <a:buChar char="•"/>
              <a:defRPr>
                <a:latin typeface="Verdana" panose="020B0604030504040204" pitchFamily="34" charset="0"/>
                <a:ea typeface="Verdana" panose="020B0604030504040204" pitchFamily="34" charset="0"/>
                <a:cs typeface="Verdana" panose="020B0604030504040204" pitchFamily="34" charset="0"/>
              </a:defRPr>
            </a:lvl3pPr>
            <a:lvl4pPr marL="291436" indent="-291436">
              <a:buFont typeface="Arial" panose="020B0604020202020204" pitchFamily="34" charset="0"/>
              <a:buChar char="•"/>
              <a:defRPr>
                <a:latin typeface="Verdana" panose="020B0604030504040204" pitchFamily="34" charset="0"/>
                <a:ea typeface="Verdana" panose="020B0604030504040204" pitchFamily="34" charset="0"/>
                <a:cs typeface="Verdana" panose="020B0604030504040204" pitchFamily="34" charset="0"/>
              </a:defRPr>
            </a:lvl4pPr>
            <a:lvl5pPr marL="291436" indent="-291436">
              <a:buFont typeface="Arial" panose="020B0604020202020204" pitchFamily="34" charset="0"/>
              <a:buChar char="•"/>
              <a:defRPr>
                <a:latin typeface="Verdana" panose="020B0604030504040204" pitchFamily="34" charset="0"/>
                <a:ea typeface="Verdana" panose="020B0604030504040204" pitchFamily="34" charset="0"/>
                <a:cs typeface="Verdana" panose="020B0604030504040204" pitchFamily="34" charset="0"/>
              </a:defRPr>
            </a:lvl5pPr>
          </a:lstStyle>
          <a:p>
            <a:pPr lvl="0"/>
            <a:r>
              <a:rPr lang="en-US"/>
              <a:t>Agenda items</a:t>
            </a:r>
          </a:p>
        </p:txBody>
      </p:sp>
      <p:sp>
        <p:nvSpPr>
          <p:cNvPr id="13" name="TextBox 12">
            <a:extLst>
              <a:ext uri="{FF2B5EF4-FFF2-40B4-BE49-F238E27FC236}">
                <a16:creationId xmlns:a16="http://schemas.microsoft.com/office/drawing/2014/main" id="{80358E50-23C2-0424-524F-699C343C65C3}"/>
              </a:ext>
            </a:extLst>
          </p:cNvPr>
          <p:cNvSpPr txBox="1"/>
          <p:nvPr userDrawn="1"/>
        </p:nvSpPr>
        <p:spPr>
          <a:xfrm>
            <a:off x="774041" y="628494"/>
            <a:ext cx="2936625" cy="7345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6629" tIns="46629" rIns="46629" bIns="46629" numCol="1" spcCol="38100" rtlCol="0" anchor="t">
            <a:spAutoFit/>
          </a:bodyPr>
          <a:lstStyle/>
          <a:p>
            <a:pPr marL="0" marR="0" indent="0" algn="l" defTabSz="932597" rtl="0" fontAlgn="auto" latinLnBrk="0" hangingPunct="0">
              <a:lnSpc>
                <a:spcPct val="100000"/>
              </a:lnSpc>
              <a:spcBef>
                <a:spcPts val="0"/>
              </a:spcBef>
              <a:spcAft>
                <a:spcPts val="0"/>
              </a:spcAft>
              <a:buClrTx/>
              <a:buSzTx/>
              <a:buFontTx/>
              <a:buNone/>
              <a:tabLst/>
            </a:pPr>
            <a:r>
              <a:rPr kumimoji="0" lang="en-US" sz="4080" b="1" i="0" u="none" strike="noStrike" cap="none" spc="0" normalizeH="0" baseline="0">
                <a:ln>
                  <a:noFill/>
                </a:ln>
                <a:solidFill>
                  <a:srgbClr val="273472"/>
                </a:solidFill>
                <a:effectLst/>
                <a:uFillTx/>
                <a:latin typeface="Verdana" panose="020B0604030504040204" pitchFamily="34" charset="0"/>
                <a:ea typeface="Verdana" panose="020B0604030504040204" pitchFamily="34" charset="0"/>
                <a:cs typeface="Verdana" panose="020B0604030504040204" pitchFamily="34" charset="0"/>
                <a:sym typeface="Calibri"/>
              </a:rPr>
              <a:t>Agenda</a:t>
            </a:r>
          </a:p>
        </p:txBody>
      </p:sp>
      <p:pic>
        <p:nvPicPr>
          <p:cNvPr id="2" name="Picture 1">
            <a:extLst>
              <a:ext uri="{FF2B5EF4-FFF2-40B4-BE49-F238E27FC236}">
                <a16:creationId xmlns:a16="http://schemas.microsoft.com/office/drawing/2014/main" id="{CDF96BD7-A0D0-5697-E23A-C8FAF10B28E9}"/>
              </a:ext>
            </a:extLst>
          </p:cNvPr>
          <p:cNvPicPr>
            <a:picLocks noChangeAspect="1"/>
          </p:cNvPicPr>
          <p:nvPr userDrawn="1"/>
        </p:nvPicPr>
        <p:blipFill>
          <a:blip r:embed="rId3"/>
          <a:stretch>
            <a:fillRect/>
          </a:stretch>
        </p:blipFill>
        <p:spPr>
          <a:xfrm>
            <a:off x="9350375" y="214270"/>
            <a:ext cx="3086100" cy="1092200"/>
          </a:xfrm>
          <a:prstGeom prst="rect">
            <a:avLst/>
          </a:prstGeom>
        </p:spPr>
      </p:pic>
    </p:spTree>
    <p:extLst>
      <p:ext uri="{BB962C8B-B14F-4D97-AF65-F5344CB8AC3E}">
        <p14:creationId xmlns:p14="http://schemas.microsoft.com/office/powerpoint/2010/main" val="1817106643"/>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2153" y="765713"/>
            <a:ext cx="10972484" cy="712249"/>
          </a:xfrm>
          <a:prstGeom prst="rect">
            <a:avLst/>
          </a:prstGeom>
        </p:spPr>
        <p:txBody>
          <a:bodyPr vert="horz" wrap="square" lIns="146304" tIns="91440" rIns="146304" bIns="91440" rtlCol="0" anchor="ctr">
            <a:noAutofit/>
          </a:bodyPr>
          <a:lstStyle/>
          <a:p>
            <a:r>
              <a:rPr lang="en-US"/>
              <a:t>Click to edit Master title style</a:t>
            </a:r>
          </a:p>
        </p:txBody>
      </p:sp>
      <p:sp>
        <p:nvSpPr>
          <p:cNvPr id="4" name="Text Placeholder 3"/>
          <p:cNvSpPr>
            <a:spLocks noGrp="1"/>
          </p:cNvSpPr>
          <p:nvPr>
            <p:ph type="body" idx="1"/>
          </p:nvPr>
        </p:nvSpPr>
        <p:spPr>
          <a:xfrm>
            <a:off x="731836" y="1668462"/>
            <a:ext cx="10972485" cy="4190999"/>
          </a:xfrm>
          <a:prstGeom prst="rect">
            <a:avLst/>
          </a:prstGeom>
        </p:spPr>
        <p:txBody>
          <a:bodyPr vert="horz" wrap="square" lIns="146304" tIns="91440" rIns="146304" bIns="91440" rtlCol="0">
            <a:noAutofit/>
          </a:bodyPr>
          <a:lstStyle/>
          <a:p>
            <a:pPr lvl="0"/>
            <a:r>
              <a:rPr lang="en-US"/>
              <a:t>Edit Master text styles</a:t>
            </a:r>
          </a:p>
          <a:p>
            <a:pPr lvl="1"/>
            <a:r>
              <a:rPr lang="en-US"/>
              <a:t>Second level</a:t>
            </a:r>
          </a:p>
          <a:p>
            <a:pPr lvl="2"/>
            <a:r>
              <a:rPr lang="en-US"/>
              <a:t>Third level</a:t>
            </a:r>
          </a:p>
        </p:txBody>
      </p:sp>
      <p:grpSp>
        <p:nvGrpSpPr>
          <p:cNvPr id="5" name="Group 4" hidden="1"/>
          <p:cNvGrpSpPr/>
          <p:nvPr userDrawn="1"/>
        </p:nvGrpSpPr>
        <p:grpSpPr>
          <a:xfrm>
            <a:off x="12619037" y="0"/>
            <a:ext cx="952400" cy="5766965"/>
            <a:chOff x="12618968" y="0"/>
            <a:chExt cx="952400" cy="5766965"/>
          </a:xfrm>
        </p:grpSpPr>
        <p:grpSp>
          <p:nvGrpSpPr>
            <p:cNvPr id="6" name="Group 5"/>
            <p:cNvGrpSpPr/>
            <p:nvPr userDrawn="1"/>
          </p:nvGrpSpPr>
          <p:grpSpPr>
            <a:xfrm rot="5400000">
              <a:off x="11582060" y="1045295"/>
              <a:ext cx="2703053" cy="629235"/>
              <a:chOff x="1586734" y="4543426"/>
              <a:chExt cx="2703053" cy="629235"/>
            </a:xfrm>
          </p:grpSpPr>
          <p:sp>
            <p:nvSpPr>
              <p:cNvPr id="14" name="Rectangle 13"/>
              <p:cNvSpPr/>
              <p:nvPr userDrawn="1"/>
            </p:nvSpPr>
            <p:spPr bwMode="auto">
              <a:xfrm>
                <a:off x="1586734" y="4543428"/>
                <a:ext cx="869930" cy="289766"/>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a:gradFill>
                      <a:gsLst>
                        <a:gs pos="0">
                          <a:srgbClr val="FFFFFF"/>
                        </a:gs>
                        <a:gs pos="100000">
                          <a:srgbClr val="FFFFFF"/>
                        </a:gs>
                      </a:gsLst>
                      <a:lin ang="5400000" scaled="0"/>
                    </a:gradFill>
                    <a:ea typeface="Segoe UI" pitchFamily="34" charset="0"/>
                    <a:cs typeface="Segoe UI" pitchFamily="34" charset="0"/>
                  </a:rPr>
                  <a:t>R:</a:t>
                </a:r>
                <a:r>
                  <a:rPr lang="en-US" sz="500" baseline="0">
                    <a:gradFill>
                      <a:gsLst>
                        <a:gs pos="0">
                          <a:srgbClr val="FFFFFF"/>
                        </a:gs>
                        <a:gs pos="100000">
                          <a:srgbClr val="FFFFFF"/>
                        </a:gs>
                      </a:gsLst>
                      <a:lin ang="5400000" scaled="0"/>
                    </a:gradFill>
                    <a:ea typeface="Segoe UI" pitchFamily="34" charset="0"/>
                    <a:cs typeface="Segoe UI" pitchFamily="34" charset="0"/>
                  </a:rPr>
                  <a:t>0 G:0 B:77</a:t>
                </a:r>
                <a:endParaRPr lang="en-US" sz="500">
                  <a:gradFill>
                    <a:gsLst>
                      <a:gs pos="0">
                        <a:srgbClr val="FFFFFF"/>
                      </a:gs>
                      <a:gs pos="100000">
                        <a:srgbClr val="FFFFFF"/>
                      </a:gs>
                    </a:gsLst>
                    <a:lin ang="5400000" scaled="0"/>
                  </a:gradFill>
                  <a:ea typeface="Segoe UI" pitchFamily="34" charset="0"/>
                  <a:cs typeface="Segoe UI" pitchFamily="34" charset="0"/>
                </a:endParaRPr>
              </a:p>
            </p:txBody>
          </p:sp>
          <p:sp>
            <p:nvSpPr>
              <p:cNvPr id="15" name="Rectangle 14"/>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a:gradFill>
                      <a:gsLst>
                        <a:gs pos="0">
                          <a:srgbClr val="FFFFFF"/>
                        </a:gs>
                        <a:gs pos="100000">
                          <a:srgbClr val="FFFFFF"/>
                        </a:gs>
                      </a:gsLst>
                      <a:lin ang="5400000" scaled="0"/>
                    </a:gradFill>
                    <a:latin typeface="+mn-lt"/>
                    <a:ea typeface="Segoe UI" pitchFamily="34" charset="0"/>
                    <a:cs typeface="Segoe UI" pitchFamily="34" charset="0"/>
                  </a:rPr>
                  <a:t>Blue</a:t>
                </a:r>
              </a:p>
              <a:p>
                <a:pPr algn="l" defTabSz="932472" fontAlgn="base">
                  <a:lnSpc>
                    <a:spcPct val="100000"/>
                  </a:lnSpc>
                  <a:spcBef>
                    <a:spcPct val="0"/>
                  </a:spcBef>
                  <a:spcAft>
                    <a:spcPct val="0"/>
                  </a:spcAft>
                </a:pPr>
                <a:r>
                  <a:rPr lang="en-US" sz="500">
                    <a:gradFill>
                      <a:gsLst>
                        <a:gs pos="0">
                          <a:srgbClr val="FFFFFF"/>
                        </a:gs>
                        <a:gs pos="100000">
                          <a:srgbClr val="FFFFFF"/>
                        </a:gs>
                      </a:gsLst>
                      <a:lin ang="5400000" scaled="0"/>
                    </a:gradFill>
                    <a:ea typeface="Segoe UI" pitchFamily="34" charset="0"/>
                    <a:cs typeface="Segoe UI" pitchFamily="34" charset="0"/>
                  </a:rPr>
                  <a:t>R:5</a:t>
                </a:r>
                <a:r>
                  <a:rPr lang="en-US" sz="500" baseline="0">
                    <a:gradFill>
                      <a:gsLst>
                        <a:gs pos="0">
                          <a:srgbClr val="FFFFFF"/>
                        </a:gs>
                        <a:gs pos="100000">
                          <a:srgbClr val="FFFFFF"/>
                        </a:gs>
                      </a:gsLst>
                      <a:lin ang="5400000" scaled="0"/>
                    </a:gradFill>
                    <a:ea typeface="Segoe UI" pitchFamily="34" charset="0"/>
                    <a:cs typeface="Segoe UI" pitchFamily="34" charset="0"/>
                  </a:rPr>
                  <a:t> G:124 B:193</a:t>
                </a:r>
                <a:endParaRPr lang="en-US" sz="500">
                  <a:gradFill>
                    <a:gsLst>
                      <a:gs pos="0">
                        <a:srgbClr val="FFFFFF"/>
                      </a:gs>
                      <a:gs pos="100000">
                        <a:srgbClr val="FFFFFF"/>
                      </a:gs>
                    </a:gsLst>
                    <a:lin ang="5400000" scaled="0"/>
                  </a:gradFill>
                  <a:ea typeface="Segoe UI" pitchFamily="34" charset="0"/>
                  <a:cs typeface="Segoe UI" pitchFamily="34" charset="0"/>
                </a:endParaRPr>
              </a:p>
            </p:txBody>
          </p:sp>
          <p:sp>
            <p:nvSpPr>
              <p:cNvPr id="16" name="Rectangle 15"/>
              <p:cNvSpPr/>
              <p:nvPr userDrawn="1"/>
            </p:nvSpPr>
            <p:spPr bwMode="auto">
              <a:xfrm>
                <a:off x="3419856"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a:gradFill>
                      <a:gsLst>
                        <a:gs pos="28302">
                          <a:schemeClr val="bg1"/>
                        </a:gs>
                        <a:gs pos="67000">
                          <a:schemeClr val="bg1"/>
                        </a:gs>
                      </a:gsLst>
                      <a:lin ang="5400000" scaled="1"/>
                    </a:gradFill>
                    <a:latin typeface="+mn-lt"/>
                    <a:ea typeface="Segoe UI" pitchFamily="34" charset="0"/>
                    <a:cs typeface="Segoe UI" pitchFamily="34" charset="0"/>
                  </a:rPr>
                  <a:t>Red</a:t>
                </a:r>
              </a:p>
              <a:p>
                <a:pPr algn="l" defTabSz="932472" fontAlgn="base">
                  <a:lnSpc>
                    <a:spcPct val="100000"/>
                  </a:lnSpc>
                  <a:spcBef>
                    <a:spcPct val="0"/>
                  </a:spcBef>
                  <a:spcAft>
                    <a:spcPct val="0"/>
                  </a:spcAft>
                </a:pPr>
                <a:r>
                  <a:rPr lang="en-US" sz="500">
                    <a:gradFill>
                      <a:gsLst>
                        <a:gs pos="28302">
                          <a:schemeClr val="bg1"/>
                        </a:gs>
                        <a:gs pos="67000">
                          <a:schemeClr val="bg1"/>
                        </a:gs>
                      </a:gsLst>
                      <a:lin ang="5400000" scaled="1"/>
                    </a:gradFill>
                    <a:ea typeface="Segoe UI" pitchFamily="34" charset="0"/>
                    <a:cs typeface="Segoe UI" pitchFamily="34" charset="0"/>
                  </a:rPr>
                  <a:t>R:237</a:t>
                </a:r>
                <a:r>
                  <a:rPr lang="en-US" sz="500" baseline="0">
                    <a:gradFill>
                      <a:gsLst>
                        <a:gs pos="28302">
                          <a:schemeClr val="bg1"/>
                        </a:gs>
                        <a:gs pos="67000">
                          <a:schemeClr val="bg1"/>
                        </a:gs>
                      </a:gsLst>
                      <a:lin ang="5400000" scaled="1"/>
                    </a:gradFill>
                    <a:ea typeface="Segoe UI" pitchFamily="34" charset="0"/>
                    <a:cs typeface="Segoe UI" pitchFamily="34" charset="0"/>
                  </a:rPr>
                  <a:t> G:38 B:36</a:t>
                </a:r>
                <a:endParaRPr lang="en-US" sz="500">
                  <a:gradFill>
                    <a:gsLst>
                      <a:gs pos="28302">
                        <a:schemeClr val="bg1"/>
                      </a:gs>
                      <a:gs pos="67000">
                        <a:schemeClr val="bg1"/>
                      </a:gs>
                    </a:gsLst>
                    <a:lin ang="5400000" scaled="1"/>
                  </a:gradFill>
                  <a:ea typeface="Segoe UI" pitchFamily="34" charset="0"/>
                  <a:cs typeface="Segoe UI" pitchFamily="34" charset="0"/>
                </a:endParaRPr>
              </a:p>
            </p:txBody>
          </p:sp>
          <p:sp>
            <p:nvSpPr>
              <p:cNvPr id="17" name="Rectangle 16"/>
              <p:cNvSpPr/>
              <p:nvPr userDrawn="1"/>
            </p:nvSpPr>
            <p:spPr bwMode="auto">
              <a:xfrm>
                <a:off x="1586734" y="4882895"/>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a:gradFill>
                      <a:gsLst>
                        <a:gs pos="4717">
                          <a:schemeClr val="tx1"/>
                        </a:gs>
                        <a:gs pos="36000">
                          <a:schemeClr val="tx1"/>
                        </a:gs>
                      </a:gsLst>
                      <a:lin ang="5400000" scaled="0"/>
                    </a:gradFill>
                    <a:latin typeface="+mn-lt"/>
                    <a:ea typeface="Segoe UI" pitchFamily="34" charset="0"/>
                    <a:cs typeface="Segoe UI" pitchFamily="34" charset="0"/>
                  </a:rPr>
                  <a:t>Gold</a:t>
                </a:r>
              </a:p>
              <a:p>
                <a:pPr algn="l" defTabSz="932472" fontAlgn="base">
                  <a:lnSpc>
                    <a:spcPct val="100000"/>
                  </a:lnSpc>
                  <a:spcBef>
                    <a:spcPct val="0"/>
                  </a:spcBef>
                  <a:spcAft>
                    <a:spcPct val="0"/>
                  </a:spcAft>
                </a:pPr>
                <a:r>
                  <a:rPr lang="en-US" sz="500">
                    <a:gradFill>
                      <a:gsLst>
                        <a:gs pos="4717">
                          <a:schemeClr val="tx1"/>
                        </a:gs>
                        <a:gs pos="36000">
                          <a:schemeClr val="tx1"/>
                        </a:gs>
                      </a:gsLst>
                      <a:lin ang="5400000" scaled="0"/>
                    </a:gradFill>
                    <a:ea typeface="Segoe UI" pitchFamily="34" charset="0"/>
                    <a:cs typeface="Segoe UI" pitchFamily="34" charset="0"/>
                  </a:rPr>
                  <a:t>R:254</a:t>
                </a:r>
                <a:r>
                  <a:rPr lang="en-US" sz="500" baseline="0">
                    <a:gradFill>
                      <a:gsLst>
                        <a:gs pos="4717">
                          <a:schemeClr val="tx1"/>
                        </a:gs>
                        <a:gs pos="36000">
                          <a:schemeClr val="tx1"/>
                        </a:gs>
                      </a:gsLst>
                      <a:lin ang="5400000" scaled="0"/>
                    </a:gradFill>
                    <a:ea typeface="Segoe UI" pitchFamily="34" charset="0"/>
                    <a:cs typeface="Segoe UI" pitchFamily="34" charset="0"/>
                  </a:rPr>
                  <a:t> G:197 B:35</a:t>
                </a:r>
                <a:endParaRPr lang="en-US" sz="500">
                  <a:gradFill>
                    <a:gsLst>
                      <a:gs pos="4717">
                        <a:schemeClr val="tx1"/>
                      </a:gs>
                      <a:gs pos="36000">
                        <a:schemeClr val="tx1"/>
                      </a:gs>
                    </a:gsLst>
                    <a:lin ang="5400000" scaled="0"/>
                  </a:gradFill>
                  <a:ea typeface="Segoe UI" pitchFamily="34" charset="0"/>
                  <a:cs typeface="Segoe UI" pitchFamily="34" charset="0"/>
                </a:endParaRPr>
              </a:p>
            </p:txBody>
          </p:sp>
          <p:sp>
            <p:nvSpPr>
              <p:cNvPr id="18" name="Rectangle 17"/>
              <p:cNvSpPr/>
              <p:nvPr userDrawn="1"/>
            </p:nvSpPr>
            <p:spPr bwMode="auto">
              <a:xfrm>
                <a:off x="3419857"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a:gradFill>
                      <a:gsLst>
                        <a:gs pos="7547">
                          <a:schemeClr val="tx1"/>
                        </a:gs>
                        <a:gs pos="28302">
                          <a:schemeClr val="tx1"/>
                        </a:gs>
                      </a:gsLst>
                      <a:lin ang="5400000" scaled="0"/>
                    </a:gradFill>
                    <a:latin typeface="+mn-lt"/>
                    <a:ea typeface="Segoe UI" pitchFamily="34" charset="0"/>
                    <a:cs typeface="Segoe UI" pitchFamily="34" charset="0"/>
                  </a:rPr>
                  <a:t>Light Green</a:t>
                </a:r>
              </a:p>
              <a:p>
                <a:pPr algn="l" defTabSz="932472" fontAlgn="base">
                  <a:lnSpc>
                    <a:spcPct val="100000"/>
                  </a:lnSpc>
                  <a:spcBef>
                    <a:spcPct val="0"/>
                  </a:spcBef>
                  <a:spcAft>
                    <a:spcPct val="0"/>
                  </a:spcAft>
                </a:pPr>
                <a:r>
                  <a:rPr lang="en-US" sz="500">
                    <a:gradFill>
                      <a:gsLst>
                        <a:gs pos="7547">
                          <a:schemeClr val="tx1"/>
                        </a:gs>
                        <a:gs pos="28302">
                          <a:schemeClr val="tx1"/>
                        </a:gs>
                      </a:gsLst>
                      <a:lin ang="5400000" scaled="0"/>
                    </a:gradFill>
                    <a:ea typeface="Segoe UI" pitchFamily="34" charset="0"/>
                    <a:cs typeface="Segoe UI" pitchFamily="34" charset="0"/>
                  </a:rPr>
                  <a:t>R:</a:t>
                </a:r>
                <a:r>
                  <a:rPr lang="en-US" sz="500" baseline="0">
                    <a:gradFill>
                      <a:gsLst>
                        <a:gs pos="7547">
                          <a:schemeClr val="tx1"/>
                        </a:gs>
                        <a:gs pos="28302">
                          <a:schemeClr val="tx1"/>
                        </a:gs>
                      </a:gsLst>
                      <a:lin ang="5400000" scaled="0"/>
                    </a:gradFill>
                    <a:ea typeface="Segoe UI" pitchFamily="34" charset="0"/>
                    <a:cs typeface="Segoe UI" pitchFamily="34" charset="0"/>
                  </a:rPr>
                  <a:t>186 G:216 B:10</a:t>
                </a:r>
                <a:endParaRPr lang="en-US" sz="500">
                  <a:gradFill>
                    <a:gsLst>
                      <a:gs pos="7547">
                        <a:schemeClr val="tx1"/>
                      </a:gs>
                      <a:gs pos="28302">
                        <a:schemeClr val="tx1"/>
                      </a:gs>
                    </a:gsLst>
                    <a:lin ang="5400000" scaled="0"/>
                  </a:gradFill>
                  <a:ea typeface="Segoe UI" pitchFamily="34" charset="0"/>
                  <a:cs typeface="Segoe UI" pitchFamily="34" charset="0"/>
                </a:endParaRPr>
              </a:p>
            </p:txBody>
          </p:sp>
          <p:sp>
            <p:nvSpPr>
              <p:cNvPr id="19" name="Rectangle 18"/>
              <p:cNvSpPr/>
              <p:nvPr userDrawn="1"/>
            </p:nvSpPr>
            <p:spPr bwMode="auto">
              <a:xfrm>
                <a:off x="2505456" y="4882895"/>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a:gradFill>
                      <a:gsLst>
                        <a:gs pos="76415">
                          <a:schemeClr val="bg1"/>
                        </a:gs>
                        <a:gs pos="52000">
                          <a:schemeClr val="bg1"/>
                        </a:gs>
                      </a:gsLst>
                      <a:lin ang="5400000" scaled="0"/>
                    </a:gradFill>
                    <a:latin typeface="+mn-lt"/>
                    <a:ea typeface="Segoe UI" pitchFamily="34" charset="0"/>
                    <a:cs typeface="Segoe UI" pitchFamily="34" charset="0"/>
                  </a:rPr>
                  <a:t>Teal</a:t>
                </a:r>
              </a:p>
              <a:p>
                <a:pPr algn="l" defTabSz="932472" fontAlgn="base">
                  <a:lnSpc>
                    <a:spcPct val="100000"/>
                  </a:lnSpc>
                  <a:spcBef>
                    <a:spcPct val="0"/>
                  </a:spcBef>
                  <a:spcAft>
                    <a:spcPct val="0"/>
                  </a:spcAft>
                </a:pPr>
                <a:r>
                  <a:rPr lang="en-US" sz="500">
                    <a:gradFill>
                      <a:gsLst>
                        <a:gs pos="76415">
                          <a:schemeClr val="bg1"/>
                        </a:gs>
                        <a:gs pos="52000">
                          <a:schemeClr val="bg1"/>
                        </a:gs>
                      </a:gsLst>
                      <a:lin ang="5400000" scaled="0"/>
                    </a:gradFill>
                    <a:ea typeface="Segoe UI" pitchFamily="34" charset="0"/>
                    <a:cs typeface="Segoe UI" pitchFamily="34" charset="0"/>
                  </a:rPr>
                  <a:t>R:0</a:t>
                </a:r>
                <a:r>
                  <a:rPr lang="en-US" sz="500" baseline="0">
                    <a:gradFill>
                      <a:gsLst>
                        <a:gs pos="76415">
                          <a:schemeClr val="bg1"/>
                        </a:gs>
                        <a:gs pos="52000">
                          <a:schemeClr val="bg1"/>
                        </a:gs>
                      </a:gsLst>
                      <a:lin ang="5400000" scaled="0"/>
                    </a:gradFill>
                    <a:ea typeface="Segoe UI" pitchFamily="34" charset="0"/>
                    <a:cs typeface="Segoe UI" pitchFamily="34" charset="0"/>
                  </a:rPr>
                  <a:t> G:130 B:114</a:t>
                </a:r>
                <a:endParaRPr lang="en-US" sz="500">
                  <a:gradFill>
                    <a:gsLst>
                      <a:gs pos="76415">
                        <a:schemeClr val="bg1"/>
                      </a:gs>
                      <a:gs pos="52000">
                        <a:schemeClr val="bg1"/>
                      </a:gs>
                    </a:gsLst>
                    <a:lin ang="5400000" scaled="0"/>
                  </a:gradFill>
                  <a:ea typeface="Segoe UI" pitchFamily="34" charset="0"/>
                  <a:cs typeface="Segoe UI" pitchFamily="34" charset="0"/>
                </a:endParaRPr>
              </a:p>
            </p:txBody>
          </p:sp>
        </p:grpSp>
        <p:grpSp>
          <p:nvGrpSpPr>
            <p:cNvPr id="8" name="Group 7"/>
            <p:cNvGrpSpPr/>
            <p:nvPr userDrawn="1"/>
          </p:nvGrpSpPr>
          <p:grpSpPr>
            <a:xfrm rot="5400000">
              <a:off x="11412325" y="4270556"/>
              <a:ext cx="2703052" cy="289766"/>
              <a:chOff x="4476564" y="4543426"/>
              <a:chExt cx="2703052" cy="289766"/>
            </a:xfrm>
          </p:grpSpPr>
          <p:sp>
            <p:nvSpPr>
              <p:cNvPr id="11" name="Rectangle 10"/>
              <p:cNvSpPr/>
              <p:nvPr userDrawn="1"/>
            </p:nvSpPr>
            <p:spPr bwMode="auto">
              <a:xfrm>
                <a:off x="5395286" y="4543426"/>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lvl="0" defTabSz="932472" fontAlgn="base">
                  <a:lnSpc>
                    <a:spcPct val="100000"/>
                  </a:lnSpc>
                  <a:spcBef>
                    <a:spcPct val="0"/>
                  </a:spcBef>
                  <a:spcAft>
                    <a:spcPct val="0"/>
                  </a:spcAft>
                </a:pPr>
                <a:r>
                  <a:rPr lang="en-US" sz="500" b="1" baseline="0">
                    <a:gradFill>
                      <a:gsLst>
                        <a:gs pos="16981">
                          <a:schemeClr val="tx1"/>
                        </a:gs>
                        <a:gs pos="48000">
                          <a:schemeClr val="tx1"/>
                        </a:gs>
                      </a:gsLst>
                      <a:lin ang="5400000" scaled="0"/>
                    </a:gradFill>
                    <a:ea typeface="Segoe UI" pitchFamily="34" charset="0"/>
                    <a:cs typeface="Segoe UI" pitchFamily="34" charset="0"/>
                  </a:rPr>
                  <a:t>Light Blue</a:t>
                </a:r>
              </a:p>
              <a:p>
                <a:pPr lvl="0" defTabSz="932472" fontAlgn="base">
                  <a:lnSpc>
                    <a:spcPct val="100000"/>
                  </a:lnSpc>
                  <a:spcBef>
                    <a:spcPct val="0"/>
                  </a:spcBef>
                  <a:spcAft>
                    <a:spcPct val="0"/>
                  </a:spcAft>
                </a:pPr>
                <a:r>
                  <a:rPr lang="en-US" sz="500" b="1" baseline="0">
                    <a:gradFill>
                      <a:gsLst>
                        <a:gs pos="16981">
                          <a:schemeClr val="tx1"/>
                        </a:gs>
                        <a:gs pos="48000">
                          <a:schemeClr val="tx1"/>
                        </a:gs>
                      </a:gsLst>
                      <a:lin ang="5400000" scaled="0"/>
                    </a:gradFill>
                    <a:ea typeface="Segoe UI" pitchFamily="34" charset="0"/>
                    <a:cs typeface="Segoe UI" pitchFamily="34" charset="0"/>
                  </a:rPr>
                  <a:t>R:0 G:188 B:242</a:t>
                </a:r>
              </a:p>
            </p:txBody>
          </p:sp>
          <p:sp>
            <p:nvSpPr>
              <p:cNvPr id="12" name="Rectangle 11"/>
              <p:cNvSpPr/>
              <p:nvPr userDrawn="1"/>
            </p:nvSpPr>
            <p:spPr bwMode="auto">
              <a:xfrm>
                <a:off x="6309686" y="4543426"/>
                <a:ext cx="869930" cy="289766"/>
              </a:xfrm>
              <a:prstGeom prst="rect">
                <a:avLst/>
              </a:prstGeom>
              <a:solidFill>
                <a:srgbClr val="004B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a:gradFill>
                      <a:gsLst>
                        <a:gs pos="0">
                          <a:srgbClr val="FFFFFF"/>
                        </a:gs>
                        <a:gs pos="100000">
                          <a:srgbClr val="FFFFFF"/>
                        </a:gs>
                      </a:gsLst>
                      <a:lin ang="5400000" scaled="0"/>
                    </a:gradFill>
                    <a:latin typeface="+mn-lt"/>
                    <a:ea typeface="Segoe UI" pitchFamily="34" charset="0"/>
                    <a:cs typeface="Segoe UI" pitchFamily="34" charset="0"/>
                  </a:rPr>
                  <a:t>Dark Teal</a:t>
                </a:r>
              </a:p>
              <a:p>
                <a:pPr algn="l" defTabSz="932472" fontAlgn="base">
                  <a:lnSpc>
                    <a:spcPct val="100000"/>
                  </a:lnSpc>
                  <a:spcBef>
                    <a:spcPct val="0"/>
                  </a:spcBef>
                  <a:spcAft>
                    <a:spcPct val="0"/>
                  </a:spcAft>
                </a:pPr>
                <a:r>
                  <a:rPr lang="en-US" sz="500">
                    <a:gradFill>
                      <a:gsLst>
                        <a:gs pos="2092">
                          <a:srgbClr val="F8F8F8"/>
                        </a:gs>
                        <a:gs pos="10042">
                          <a:srgbClr val="F8F8F8"/>
                        </a:gs>
                      </a:gsLst>
                      <a:lin ang="5400000" scaled="0"/>
                    </a:gradFill>
                    <a:ea typeface="Segoe UI" pitchFamily="34" charset="0"/>
                    <a:cs typeface="Segoe UI" pitchFamily="34" charset="0"/>
                  </a:rPr>
                  <a:t>R:0</a:t>
                </a:r>
                <a:r>
                  <a:rPr lang="en-US" sz="500" baseline="0">
                    <a:gradFill>
                      <a:gsLst>
                        <a:gs pos="2092">
                          <a:srgbClr val="F8F8F8"/>
                        </a:gs>
                        <a:gs pos="10042">
                          <a:srgbClr val="F8F8F8"/>
                        </a:gs>
                      </a:gsLst>
                      <a:lin ang="5400000" scaled="0"/>
                    </a:gradFill>
                    <a:ea typeface="Segoe UI" pitchFamily="34" charset="0"/>
                    <a:cs typeface="Segoe UI" pitchFamily="34" charset="0"/>
                  </a:rPr>
                  <a:t> G:75 B:80</a:t>
                </a:r>
              </a:p>
            </p:txBody>
          </p:sp>
          <p:sp>
            <p:nvSpPr>
              <p:cNvPr id="13" name="Rectangle 12"/>
              <p:cNvSpPr/>
              <p:nvPr userDrawn="1"/>
            </p:nvSpPr>
            <p:spPr bwMode="auto">
              <a:xfrm>
                <a:off x="4476564" y="4543426"/>
                <a:ext cx="869930" cy="289766"/>
              </a:xfrm>
              <a:prstGeom prst="rect">
                <a:avLst/>
              </a:prstGeom>
              <a:solidFill>
                <a:srgbClr val="96969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a:gradFill>
                      <a:gsLst>
                        <a:gs pos="2830">
                          <a:schemeClr val="bg2">
                            <a:lumMod val="10000"/>
                          </a:schemeClr>
                        </a:gs>
                        <a:gs pos="16981">
                          <a:schemeClr val="bg2">
                            <a:lumMod val="10000"/>
                          </a:schemeClr>
                        </a:gs>
                      </a:gsLst>
                      <a:lin ang="5400000" scaled="0"/>
                    </a:gradFill>
                    <a:latin typeface="+mn-lt"/>
                    <a:ea typeface="Segoe UI" pitchFamily="34" charset="0"/>
                    <a:cs typeface="Segoe UI" pitchFamily="34" charset="0"/>
                  </a:rPr>
                  <a:t>Gray</a:t>
                </a:r>
              </a:p>
              <a:p>
                <a:pPr algn="l" defTabSz="932472" fontAlgn="base">
                  <a:lnSpc>
                    <a:spcPct val="100000"/>
                  </a:lnSpc>
                  <a:spcBef>
                    <a:spcPct val="0"/>
                  </a:spcBef>
                  <a:spcAft>
                    <a:spcPct val="0"/>
                  </a:spcAft>
                </a:pPr>
                <a:r>
                  <a:rPr lang="en-US" sz="500">
                    <a:gradFill>
                      <a:gsLst>
                        <a:gs pos="2830">
                          <a:schemeClr val="bg2">
                            <a:lumMod val="10000"/>
                          </a:schemeClr>
                        </a:gs>
                        <a:gs pos="16981">
                          <a:schemeClr val="bg2">
                            <a:lumMod val="10000"/>
                          </a:schemeClr>
                        </a:gs>
                      </a:gsLst>
                      <a:lin ang="5400000" scaled="0"/>
                    </a:gradFill>
                    <a:ea typeface="Segoe UI" pitchFamily="34" charset="0"/>
                    <a:cs typeface="Segoe UI" pitchFamily="34" charset="0"/>
                  </a:rPr>
                  <a:t>R:150</a:t>
                </a:r>
                <a:r>
                  <a:rPr lang="en-US" sz="500" baseline="0">
                    <a:gradFill>
                      <a:gsLst>
                        <a:gs pos="2830">
                          <a:schemeClr val="bg2">
                            <a:lumMod val="10000"/>
                          </a:schemeClr>
                        </a:gs>
                        <a:gs pos="16981">
                          <a:schemeClr val="bg2">
                            <a:lumMod val="10000"/>
                          </a:schemeClr>
                        </a:gs>
                      </a:gsLst>
                      <a:lin ang="5400000" scaled="0"/>
                    </a:gradFill>
                    <a:ea typeface="Segoe UI" pitchFamily="34" charset="0"/>
                    <a:cs typeface="Segoe UI" pitchFamily="34" charset="0"/>
                  </a:rPr>
                  <a:t> G:150 B:150</a:t>
                </a:r>
                <a:endParaRPr lang="en-US" sz="500">
                  <a:gradFill>
                    <a:gsLst>
                      <a:gs pos="2830">
                        <a:schemeClr val="bg2">
                          <a:lumMod val="10000"/>
                        </a:schemeClr>
                      </a:gs>
                      <a:gs pos="16981">
                        <a:schemeClr val="bg2">
                          <a:lumMod val="10000"/>
                        </a:schemeClr>
                      </a:gs>
                    </a:gsLst>
                    <a:lin ang="5400000" scaled="0"/>
                  </a:gradFill>
                  <a:ea typeface="Segoe UI" pitchFamily="34" charset="0"/>
                  <a:cs typeface="Segoe UI" pitchFamily="34" charset="0"/>
                </a:endParaRPr>
              </a:p>
            </p:txBody>
          </p:sp>
        </p:grpSp>
        <p:sp>
          <p:nvSpPr>
            <p:cNvPr id="9" name="TextBox 8"/>
            <p:cNvSpPr txBox="1"/>
            <p:nvPr userDrawn="1"/>
          </p:nvSpPr>
          <p:spPr>
            <a:xfrm rot="5400000">
              <a:off x="12988035" y="260168"/>
              <a:ext cx="843501" cy="323165"/>
            </a:xfrm>
            <a:prstGeom prst="rect">
              <a:avLst/>
            </a:prstGeom>
            <a:noFill/>
          </p:spPr>
          <p:txBody>
            <a:bodyPr wrap="none" lIns="0" tIns="91440" rIns="182880" bIns="91440" rtlCol="0">
              <a:spAutoFit/>
            </a:bodyPr>
            <a:lstStyle/>
            <a:p>
              <a:pPr>
                <a:lnSpc>
                  <a:spcPct val="90000"/>
                </a:lnSpc>
                <a:spcAft>
                  <a:spcPts val="600"/>
                </a:spcAft>
              </a:pPr>
              <a:r>
                <a:rPr lang="en-US" sz="1000">
                  <a:gradFill>
                    <a:gsLst>
                      <a:gs pos="2917">
                        <a:schemeClr val="tx1"/>
                      </a:gs>
                      <a:gs pos="30000">
                        <a:schemeClr val="tx1"/>
                      </a:gs>
                    </a:gsLst>
                    <a:lin ang="5400000" scaled="0"/>
                  </a:gradFill>
                </a:rPr>
                <a:t>Main colors</a:t>
              </a:r>
            </a:p>
          </p:txBody>
        </p:sp>
        <p:sp>
          <p:nvSpPr>
            <p:cNvPr id="10" name="TextBox 9"/>
            <p:cNvSpPr txBox="1"/>
            <p:nvPr userDrawn="1"/>
          </p:nvSpPr>
          <p:spPr>
            <a:xfrm rot="5400000">
              <a:off x="11742070" y="4230580"/>
              <a:ext cx="2656496" cy="323165"/>
            </a:xfrm>
            <a:prstGeom prst="rect">
              <a:avLst/>
            </a:prstGeom>
            <a:noFill/>
          </p:spPr>
          <p:txBody>
            <a:bodyPr wrap="none" lIns="0" tIns="91440" rIns="182880" bIns="91440" rtlCol="0">
              <a:spAutoFit/>
            </a:bodyPr>
            <a:lstStyle/>
            <a:p>
              <a:pPr>
                <a:lnSpc>
                  <a:spcPct val="90000"/>
                </a:lnSpc>
                <a:spcAft>
                  <a:spcPts val="600"/>
                </a:spcAft>
              </a:pPr>
              <a:r>
                <a:rPr lang="en-US" sz="1000">
                  <a:gradFill>
                    <a:gsLst>
                      <a:gs pos="2917">
                        <a:schemeClr val="tx1"/>
                      </a:gs>
                      <a:gs pos="30000">
                        <a:schemeClr val="tx1"/>
                      </a:gs>
                    </a:gsLst>
                    <a:lin ang="5400000" scaled="0"/>
                  </a:gradFill>
                </a:rPr>
                <a:t>Secondary colors (use only when</a:t>
              </a:r>
              <a:r>
                <a:rPr lang="en-US" sz="1000" baseline="0">
                  <a:gradFill>
                    <a:gsLst>
                      <a:gs pos="2917">
                        <a:schemeClr val="tx1"/>
                      </a:gs>
                      <a:gs pos="30000">
                        <a:schemeClr val="tx1"/>
                      </a:gs>
                    </a:gsLst>
                    <a:lin ang="5400000" scaled="0"/>
                  </a:gradFill>
                </a:rPr>
                <a:t> necessary)</a:t>
              </a:r>
              <a:endParaRPr lang="en-US" sz="1000">
                <a:gradFill>
                  <a:gsLst>
                    <a:gs pos="2917">
                      <a:schemeClr val="tx1"/>
                    </a:gs>
                    <a:gs pos="30000">
                      <a:schemeClr val="tx1"/>
                    </a:gs>
                  </a:gsLst>
                  <a:lin ang="5400000" scaled="0"/>
                </a:gradFill>
              </a:endParaRPr>
            </a:p>
          </p:txBody>
        </p:sp>
      </p:grpSp>
      <p:pic>
        <p:nvPicPr>
          <p:cNvPr id="21" name="Picture 20">
            <a:extLst>
              <a:ext uri="{FF2B5EF4-FFF2-40B4-BE49-F238E27FC236}">
                <a16:creationId xmlns:a16="http://schemas.microsoft.com/office/drawing/2014/main" id="{B521CD24-D579-6250-9F9D-FD9139D8F712}"/>
              </a:ext>
            </a:extLst>
          </p:cNvPr>
          <p:cNvPicPr>
            <a:picLocks noChangeAspect="1"/>
          </p:cNvPicPr>
          <p:nvPr userDrawn="1"/>
        </p:nvPicPr>
        <p:blipFill>
          <a:blip r:embed="rId13"/>
          <a:stretch>
            <a:fillRect/>
          </a:stretch>
        </p:blipFill>
        <p:spPr>
          <a:xfrm>
            <a:off x="9350375" y="343643"/>
            <a:ext cx="3086100" cy="1092200"/>
          </a:xfrm>
          <a:prstGeom prst="rect">
            <a:avLst/>
          </a:prstGeom>
        </p:spPr>
      </p:pic>
      <p:sp>
        <p:nvSpPr>
          <p:cNvPr id="25" name="Rectangle 24">
            <a:extLst>
              <a:ext uri="{FF2B5EF4-FFF2-40B4-BE49-F238E27FC236}">
                <a16:creationId xmlns:a16="http://schemas.microsoft.com/office/drawing/2014/main" id="{658F9EF9-9A00-C7DD-6B3C-0760A62AD132}"/>
              </a:ext>
            </a:extLst>
          </p:cNvPr>
          <p:cNvSpPr/>
          <p:nvPr userDrawn="1"/>
        </p:nvSpPr>
        <p:spPr bwMode="auto">
          <a:xfrm>
            <a:off x="-3" y="0"/>
            <a:ext cx="12436477" cy="35705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a:extLst>
              <a:ext uri="{FF2B5EF4-FFF2-40B4-BE49-F238E27FC236}">
                <a16:creationId xmlns:a16="http://schemas.microsoft.com/office/drawing/2014/main" id="{D249377A-F4E2-F2B6-1291-981F2844CB82}"/>
              </a:ext>
            </a:extLst>
          </p:cNvPr>
          <p:cNvSpPr/>
          <p:nvPr userDrawn="1"/>
        </p:nvSpPr>
        <p:spPr bwMode="auto">
          <a:xfrm>
            <a:off x="-3" y="6637474"/>
            <a:ext cx="12436478" cy="35705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cxnSp>
        <p:nvCxnSpPr>
          <p:cNvPr id="31" name="Straight Connector 30">
            <a:extLst>
              <a:ext uri="{FF2B5EF4-FFF2-40B4-BE49-F238E27FC236}">
                <a16:creationId xmlns:a16="http://schemas.microsoft.com/office/drawing/2014/main" id="{AA223CEF-0055-62EC-2EA9-B762EC3CD697}"/>
              </a:ext>
            </a:extLst>
          </p:cNvPr>
          <p:cNvCxnSpPr/>
          <p:nvPr userDrawn="1"/>
        </p:nvCxnSpPr>
        <p:spPr>
          <a:xfrm>
            <a:off x="-4" y="385588"/>
            <a:ext cx="12436478" cy="0"/>
          </a:xfrm>
          <a:prstGeom prst="line">
            <a:avLst/>
          </a:prstGeom>
          <a:ln w="53975">
            <a:solidFill>
              <a:srgbClr val="F59120"/>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 name="object 10">
            <a:extLst>
              <a:ext uri="{FF2B5EF4-FFF2-40B4-BE49-F238E27FC236}">
                <a16:creationId xmlns:a16="http://schemas.microsoft.com/office/drawing/2014/main" id="{FDAC7605-1A2A-2BC3-3AC8-3BD446317472}"/>
              </a:ext>
            </a:extLst>
          </p:cNvPr>
          <p:cNvSpPr txBox="1"/>
          <p:nvPr userDrawn="1"/>
        </p:nvSpPr>
        <p:spPr>
          <a:xfrm>
            <a:off x="9752328" y="6715566"/>
            <a:ext cx="2684147" cy="20005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p>
            <a:pPr indent="12700">
              <a:spcBef>
                <a:spcPts val="100"/>
              </a:spcBef>
              <a:defRPr sz="1300" spc="215">
                <a:solidFill>
                  <a:srgbClr val="3C474C"/>
                </a:solidFill>
                <a:latin typeface="Lucida Sans Unicode"/>
                <a:ea typeface="Lucida Sans Unicode"/>
                <a:cs typeface="Lucida Sans Unicode"/>
                <a:sym typeface="Lucida Sans Unicode"/>
              </a:defRPr>
            </a:pPr>
            <a:r>
              <a:rPr baseline="0" dirty="0">
                <a:solidFill>
                  <a:schemeClr val="bg1"/>
                </a:solidFill>
              </a:rPr>
              <a:t>@</a:t>
            </a:r>
            <a:r>
              <a:rPr spc="-65" baseline="0" dirty="0">
                <a:solidFill>
                  <a:schemeClr val="bg1"/>
                </a:solidFill>
              </a:rPr>
              <a:t> </a:t>
            </a:r>
            <a:r>
              <a:rPr spc="-50" baseline="0" dirty="0">
                <a:solidFill>
                  <a:schemeClr val="bg1"/>
                </a:solidFill>
              </a:rPr>
              <a:t>202</a:t>
            </a:r>
            <a:r>
              <a:rPr lang="en-US" spc="-50" baseline="0" dirty="0">
                <a:solidFill>
                  <a:schemeClr val="bg1"/>
                </a:solidFill>
              </a:rPr>
              <a:t>5</a:t>
            </a:r>
            <a:r>
              <a:rPr spc="-65" baseline="0" dirty="0">
                <a:solidFill>
                  <a:schemeClr val="bg1"/>
                </a:solidFill>
              </a:rPr>
              <a:t> </a:t>
            </a:r>
            <a:r>
              <a:rPr spc="60" baseline="0" dirty="0">
                <a:solidFill>
                  <a:schemeClr val="bg1"/>
                </a:solidFill>
              </a:rPr>
              <a:t>Dynamic</a:t>
            </a:r>
            <a:r>
              <a:rPr spc="-65" baseline="0" dirty="0">
                <a:solidFill>
                  <a:schemeClr val="bg1"/>
                </a:solidFill>
              </a:rPr>
              <a:t> </a:t>
            </a:r>
            <a:r>
              <a:rPr spc="40" baseline="0" dirty="0">
                <a:solidFill>
                  <a:schemeClr val="bg1"/>
                </a:solidFill>
              </a:rPr>
              <a:t>Communities</a:t>
            </a:r>
          </a:p>
        </p:txBody>
      </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305" r:id="rId1"/>
    <p:sldLayoutId id="2147484314" r:id="rId2"/>
    <p:sldLayoutId id="2147484339" r:id="rId3"/>
    <p:sldLayoutId id="2147484295" r:id="rId4"/>
    <p:sldLayoutId id="2147484297" r:id="rId5"/>
    <p:sldLayoutId id="2147484264" r:id="rId6"/>
    <p:sldLayoutId id="2147484337" r:id="rId7"/>
    <p:sldLayoutId id="2147484341" r:id="rId8"/>
    <p:sldLayoutId id="2147484344" r:id="rId9"/>
    <p:sldLayoutId id="2147484365" r:id="rId10"/>
    <p:sldLayoutId id="2147484366" r:id="rId11"/>
  </p:sldLayoutIdLst>
  <p:transition>
    <p:fade/>
  </p:transition>
  <p:txStyles>
    <p:titleStyle>
      <a:lvl1pPr algn="l" defTabSz="932742" rtl="0" eaLnBrk="1" latinLnBrk="0" hangingPunct="1">
        <a:lnSpc>
          <a:spcPct val="90000"/>
        </a:lnSpc>
        <a:spcBef>
          <a:spcPct val="0"/>
        </a:spcBef>
        <a:buNone/>
        <a:defRPr lang="en-US" sz="4400" b="1" i="0" kern="1200" cap="none" spc="-102" baseline="0" dirty="0" smtClean="0">
          <a:ln w="3175">
            <a:noFill/>
          </a:ln>
          <a:solidFill>
            <a:srgbClr val="1E275C"/>
          </a:solidFill>
          <a:effectLst/>
          <a:latin typeface="Segoe" panose="020B0502040200020203" pitchFamily="34" charset="77"/>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3600" kern="1200" spc="0" baseline="0">
          <a:solidFill>
            <a:srgbClr val="000000"/>
          </a:solidFill>
          <a:latin typeface="+mn-lt"/>
          <a:ea typeface="+mn-ea"/>
          <a:cs typeface="Segoe UI" panose="020B0502040204020203" pitchFamily="34" charset="0"/>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800" kern="1200" spc="0" baseline="0">
          <a:solidFill>
            <a:srgbClr val="000000"/>
          </a:solidFill>
          <a:latin typeface="+mn-lt"/>
          <a:ea typeface="+mn-ea"/>
          <a:cs typeface="Segoe UI" panose="020B0502040204020203" pitchFamily="34" charset="0"/>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solidFill>
            <a:srgbClr val="000000"/>
          </a:solidFill>
          <a:latin typeface="+mn-lt"/>
          <a:ea typeface="+mn-ea"/>
          <a:cs typeface="Segoe UI" panose="020B0502040204020203" pitchFamily="34" charset="0"/>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33" userDrawn="1">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40" userDrawn="1">
          <p15:clr>
            <a:srgbClr val="5ACBF0"/>
          </p15:clr>
        </p15:guide>
        <p15:guide id="25" orient="horz" pos="302">
          <p15:clr>
            <a:srgbClr val="C35EA4"/>
          </p15:clr>
        </p15:guide>
        <p15:guide id="26" orient="horz" pos="4104">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205CEBA-2515-2B2D-E729-A0429CFDEBDD}"/>
              </a:ext>
            </a:extLst>
          </p:cNvPr>
          <p:cNvSpPr>
            <a:spLocks noGrp="1"/>
          </p:cNvSpPr>
          <p:nvPr>
            <p:ph type="title"/>
          </p:nvPr>
        </p:nvSpPr>
        <p:spPr>
          <a:xfrm>
            <a:off x="855663" y="373063"/>
            <a:ext cx="10725150" cy="135096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49E5176-9F35-35F4-9F58-8999CDAD2A2F}"/>
              </a:ext>
            </a:extLst>
          </p:cNvPr>
          <p:cNvSpPr>
            <a:spLocks noGrp="1"/>
          </p:cNvSpPr>
          <p:nvPr>
            <p:ph type="body" idx="1"/>
          </p:nvPr>
        </p:nvSpPr>
        <p:spPr>
          <a:xfrm>
            <a:off x="855663" y="1862138"/>
            <a:ext cx="10725150" cy="44370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43DDD3F-B92D-F18C-30AE-AB40DA502B95}"/>
              </a:ext>
            </a:extLst>
          </p:cNvPr>
          <p:cNvSpPr>
            <a:spLocks noGrp="1"/>
          </p:cNvSpPr>
          <p:nvPr>
            <p:ph type="dt" sz="half" idx="2"/>
          </p:nvPr>
        </p:nvSpPr>
        <p:spPr>
          <a:xfrm>
            <a:off x="855663" y="6483350"/>
            <a:ext cx="2797175" cy="371475"/>
          </a:xfrm>
          <a:prstGeom prst="rect">
            <a:avLst/>
          </a:prstGeom>
        </p:spPr>
        <p:txBody>
          <a:bodyPr vert="horz" lIns="91440" tIns="45720" rIns="91440" bIns="45720" rtlCol="0" anchor="ctr"/>
          <a:lstStyle>
            <a:lvl1pPr algn="l">
              <a:defRPr sz="1200">
                <a:solidFill>
                  <a:schemeClr val="tx1">
                    <a:tint val="75000"/>
                  </a:schemeClr>
                </a:solidFill>
              </a:defRPr>
            </a:lvl1pPr>
          </a:lstStyle>
          <a:p>
            <a:fld id="{E41419FB-D837-7647-AC90-84F19AB974CA}" type="datetimeFigureOut">
              <a:rPr lang="en-US" smtClean="0"/>
              <a:t>10/15/2025</a:t>
            </a:fld>
            <a:endParaRPr lang="en-US"/>
          </a:p>
        </p:txBody>
      </p:sp>
      <p:sp>
        <p:nvSpPr>
          <p:cNvPr id="5" name="Footer Placeholder 4">
            <a:extLst>
              <a:ext uri="{FF2B5EF4-FFF2-40B4-BE49-F238E27FC236}">
                <a16:creationId xmlns:a16="http://schemas.microsoft.com/office/drawing/2014/main" id="{07A22FAE-66D8-8757-6FC4-9872E71BCA5A}"/>
              </a:ext>
            </a:extLst>
          </p:cNvPr>
          <p:cNvSpPr>
            <a:spLocks noGrp="1"/>
          </p:cNvSpPr>
          <p:nvPr>
            <p:ph type="ftr" sz="quarter" idx="3"/>
          </p:nvPr>
        </p:nvSpPr>
        <p:spPr>
          <a:xfrm>
            <a:off x="4119563" y="6483350"/>
            <a:ext cx="4197350" cy="3714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02052C6-8BA9-0863-F91D-6A455ABCF8AC}"/>
              </a:ext>
            </a:extLst>
          </p:cNvPr>
          <p:cNvSpPr>
            <a:spLocks noGrp="1"/>
          </p:cNvSpPr>
          <p:nvPr>
            <p:ph type="sldNum" sz="quarter" idx="4"/>
          </p:nvPr>
        </p:nvSpPr>
        <p:spPr>
          <a:xfrm>
            <a:off x="8783638" y="6483350"/>
            <a:ext cx="2797175" cy="371475"/>
          </a:xfrm>
          <a:prstGeom prst="rect">
            <a:avLst/>
          </a:prstGeom>
        </p:spPr>
        <p:txBody>
          <a:bodyPr vert="horz" lIns="91440" tIns="45720" rIns="91440" bIns="45720" rtlCol="0" anchor="ctr"/>
          <a:lstStyle>
            <a:lvl1pPr algn="r">
              <a:defRPr sz="1200">
                <a:solidFill>
                  <a:schemeClr val="tx1">
                    <a:tint val="75000"/>
                  </a:schemeClr>
                </a:solidFill>
              </a:defRPr>
            </a:lvl1pPr>
          </a:lstStyle>
          <a:p>
            <a:fld id="{3F03BB20-E12A-E14B-92E8-05542924BD38}" type="slidenum">
              <a:rPr lang="en-US" smtClean="0"/>
              <a:t>‹#›</a:t>
            </a:fld>
            <a:endParaRPr lang="en-US"/>
          </a:p>
        </p:txBody>
      </p:sp>
    </p:spTree>
    <p:extLst>
      <p:ext uri="{BB962C8B-B14F-4D97-AF65-F5344CB8AC3E}">
        <p14:creationId xmlns:p14="http://schemas.microsoft.com/office/powerpoint/2010/main" val="3672830138"/>
      </p:ext>
    </p:extLst>
  </p:cSld>
  <p:clrMap bg1="lt1" tx1="dk1" bg2="lt2" tx2="dk2" accent1="accent1" accent2="accent2" accent3="accent3" accent4="accent4" accent5="accent5" accent6="accent6" hlink="hlink" folHlink="folHlink"/>
  <p:sldLayoutIdLst>
    <p:sldLayoutId id="2147484354" r:id="rId1"/>
    <p:sldLayoutId id="2147484355" r:id="rId2"/>
    <p:sldLayoutId id="2147484356" r:id="rId3"/>
    <p:sldLayoutId id="2147484357" r:id="rId4"/>
    <p:sldLayoutId id="2147484358" r:id="rId5"/>
    <p:sldLayoutId id="2147484359" r:id="rId6"/>
    <p:sldLayoutId id="2147484360" r:id="rId7"/>
    <p:sldLayoutId id="2147484361" r:id="rId8"/>
    <p:sldLayoutId id="2147484362" r:id="rId9"/>
    <p:sldLayoutId id="2147484363" r:id="rId10"/>
    <p:sldLayoutId id="214748436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93D9A7C-1210-A2E3-4936-753F4D448E16}"/>
              </a:ext>
            </a:extLst>
          </p:cNvPr>
          <p:cNvSpPr>
            <a:spLocks noGrp="1"/>
          </p:cNvSpPr>
          <p:nvPr>
            <p:ph type="title"/>
          </p:nvPr>
        </p:nvSpPr>
        <p:spPr>
          <a:xfrm>
            <a:off x="855663" y="373063"/>
            <a:ext cx="10725150" cy="135096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E00E567-B43C-F191-A69E-49D27BDB92C0}"/>
              </a:ext>
            </a:extLst>
          </p:cNvPr>
          <p:cNvSpPr>
            <a:spLocks noGrp="1"/>
          </p:cNvSpPr>
          <p:nvPr>
            <p:ph type="body" idx="1"/>
          </p:nvPr>
        </p:nvSpPr>
        <p:spPr>
          <a:xfrm>
            <a:off x="855663" y="1862138"/>
            <a:ext cx="10725150" cy="44370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54463159"/>
      </p:ext>
    </p:extLst>
  </p:cSld>
  <p:clrMap bg1="lt1" tx1="dk1" bg2="lt2" tx2="dk2" accent1="accent1" accent2="accent2" accent3="accent3" accent4="accent4" accent5="accent5" accent6="accent6" hlink="hlink" folHlink="folHlink"/>
  <p:sldLayoutIdLst>
    <p:sldLayoutId id="214748435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learn.microsoft.com/en-us/dynamics365/fin-ops-core/dev-itpro/dev-tools/application-explorer" TargetMode="External"/><Relationship Id="rId1"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dynamics365musings.com/how-to-create-a-table-in-d365/" TargetMode="Externa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s://dynamics365musings.com/how-to-create-a-form-in-d365/" TargetMode="External"/><Relationship Id="rId1" Type="http://schemas.openxmlformats.org/officeDocument/2006/relationships/slideLayout" Target="../slideLayouts/slideLayout3.xml"/><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dynamics365musings.com/create-menu-items-in-d365" TargetMode="External"/><Relationship Id="rId1" Type="http://schemas.openxmlformats.org/officeDocument/2006/relationships/slideLayout" Target="../slideLayouts/slideLayout3.xml"/><Relationship Id="rId5" Type="http://schemas.openxmlformats.org/officeDocument/2006/relationships/image" Target="../media/image33.png"/><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3.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9.xml.rels><?xml version="1.0" encoding="UTF-8" standalone="yes"?>
<Relationships xmlns="http://schemas.openxmlformats.org/package/2006/relationships"><Relationship Id="rId8" Type="http://schemas.openxmlformats.org/officeDocument/2006/relationships/hyperlink" Target="https://dynamics365musings.com/call-a-form-using-xpp/" TargetMode="External"/><Relationship Id="rId13" Type="http://schemas.openxmlformats.org/officeDocument/2006/relationships/hyperlink" Target="https://dynamics365musings.com/d365-jumpref" TargetMode="External"/><Relationship Id="rId3" Type="http://schemas.openxmlformats.org/officeDocument/2006/relationships/hyperlink" Target="https://dynamics365musings.com/simple-list-and-details" TargetMode="External"/><Relationship Id="rId7" Type="http://schemas.openxmlformats.org/officeDocument/2006/relationships/hyperlink" Target="https://dynamics365musings.com/call-a-form-from-another-form" TargetMode="External"/><Relationship Id="rId12" Type="http://schemas.openxmlformats.org/officeDocument/2006/relationships/hyperlink" Target="https://dynamics365musings.com/d365-edit-method/" TargetMode="External"/><Relationship Id="rId17" Type="http://schemas.openxmlformats.org/officeDocument/2006/relationships/hyperlink" Target="https://dynamics365musings.com/d365-view-details" TargetMode="External"/><Relationship Id="rId2" Type="http://schemas.openxmlformats.org/officeDocument/2006/relationships/hyperlink" Target="https://dynamics365musings.com/executequery-method-in-d3656-forms" TargetMode="External"/><Relationship Id="rId16" Type="http://schemas.openxmlformats.org/officeDocument/2006/relationships/hyperlink" Target="https://dynamics365musings.com/filter-data-in-d365-forms" TargetMode="External"/><Relationship Id="rId1" Type="http://schemas.openxmlformats.org/officeDocument/2006/relationships/slideLayout" Target="../slideLayouts/slideLayout3.xml"/><Relationship Id="rId6" Type="http://schemas.openxmlformats.org/officeDocument/2006/relationships/hyperlink" Target="https://dynamics365musings.com/how-to-send-enum-parameters-to-forms" TargetMode="External"/><Relationship Id="rId11" Type="http://schemas.openxmlformats.org/officeDocument/2006/relationships/hyperlink" Target="https://dynamics365musings.com/d365-display-method/" TargetMode="External"/><Relationship Id="rId5" Type="http://schemas.openxmlformats.org/officeDocument/2006/relationships/hyperlink" Target="https://dynamics365musings.com/how-to-send-parameters-to-forms-in-d365" TargetMode="External"/><Relationship Id="rId15" Type="http://schemas.openxmlformats.org/officeDocument/2006/relationships/hyperlink" Target="https://dynamics365musings.com/d365-number-sequence" TargetMode="External"/><Relationship Id="rId10" Type="http://schemas.openxmlformats.org/officeDocument/2006/relationships/hyperlink" Target="https://dynamics365musings.com/override-lookup-method-in-d365" TargetMode="External"/><Relationship Id="rId4" Type="http://schemas.openxmlformats.org/officeDocument/2006/relationships/hyperlink" Target="https://dynamics365musings.com/how-to-add-a-form-splitter" TargetMode="External"/><Relationship Id="rId9" Type="http://schemas.openxmlformats.org/officeDocument/2006/relationships/hyperlink" Target="https://dynamics365musings.com/lookup-method-in-d3656-forms" TargetMode="External"/><Relationship Id="rId14" Type="http://schemas.openxmlformats.org/officeDocument/2006/relationships/hyperlink" Target="https://dynamics365musings.com/develop-a-d365-number-sequence"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hyperlink" Target="https://dynamics365musings.com/d365-runnable-class" TargetMode="External"/><Relationship Id="rId1" Type="http://schemas.openxmlformats.org/officeDocument/2006/relationships/slideLayout" Target="../slideLayouts/slideLayout3.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dynamics365musings.com/select-statement" TargetMode="External"/><Relationship Id="rId1" Type="http://schemas.openxmlformats.org/officeDocument/2006/relationships/slideLayout" Target="../slideLayouts/slideLayout3.xml"/><Relationship Id="rId4" Type="http://schemas.openxmlformats.org/officeDocument/2006/relationships/image" Target="../media/image41.png"/></Relationships>
</file>

<file path=ppt/slides/_rels/slide2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hyperlink" Target="https://dynamics365musings.com/while-select-statement/" TargetMode="External"/><Relationship Id="rId1" Type="http://schemas.openxmlformats.org/officeDocument/2006/relationships/slideLayout" Target="../slideLayouts/slideLayout3.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24.xml.rels><?xml version="1.0" encoding="UTF-8" standalone="yes"?>
<Relationships xmlns="http://schemas.openxmlformats.org/package/2006/relationships"><Relationship Id="rId3" Type="http://schemas.openxmlformats.org/officeDocument/2006/relationships/hyperlink" Target="https://dynamics365musings.com/d365-outer-join" TargetMode="External"/><Relationship Id="rId2" Type="http://schemas.openxmlformats.org/officeDocument/2006/relationships/hyperlink" Target="https://dynamics365musings.com/d365-joins/" TargetMode="External"/><Relationship Id="rId1" Type="http://schemas.openxmlformats.org/officeDocument/2006/relationships/slideLayout" Target="../slideLayouts/slideLayout3.xml"/><Relationship Id="rId4" Type="http://schemas.openxmlformats.org/officeDocument/2006/relationships/hyperlink" Target="https://docs.microsoft.com/en-us/sql/t-sql/language-elements/exists-transact-sql?view=sql-server-ver15" TargetMode="External"/></Relationships>
</file>

<file path=ppt/slides/_rels/slide2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hyperlink" Target="https://dynamics365musings.com/d365-find-method" TargetMode="External"/><Relationship Id="rId1" Type="http://schemas.openxmlformats.org/officeDocument/2006/relationships/slideLayout" Target="../slideLayouts/slideLayout3.xml"/><Relationship Id="rId5" Type="http://schemas.openxmlformats.org/officeDocument/2006/relationships/image" Target="../media/image53.png"/><Relationship Id="rId4" Type="http://schemas.openxmlformats.org/officeDocument/2006/relationships/image" Target="../media/image52.png"/></Relationships>
</file>

<file path=ppt/slides/_rels/slide31.xml.rels><?xml version="1.0" encoding="UTF-8" standalone="yes"?>
<Relationships xmlns="http://schemas.openxmlformats.org/package/2006/relationships"><Relationship Id="rId3" Type="http://schemas.openxmlformats.org/officeDocument/2006/relationships/hyperlink" Target="https://dynamics365musings.com/update-data-in-d365" TargetMode="External"/><Relationship Id="rId2" Type="http://schemas.openxmlformats.org/officeDocument/2006/relationships/hyperlink" Target="https://dynamics365musings.com/insert-data-in-d365" TargetMode="External"/><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hyperlink" Target="https://dynamics365musings.com/d365-ttsbegin-and-ttscommit"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hyperlink" Target="https://dynamics365musings.com/insert_recordset-in-d365" TargetMode="External"/><Relationship Id="rId1" Type="http://schemas.openxmlformats.org/officeDocument/2006/relationships/slideLayout" Target="../slideLayouts/slideLayout3.xml"/><Relationship Id="rId4" Type="http://schemas.openxmlformats.org/officeDocument/2006/relationships/image" Target="../media/image56.png"/></Relationships>
</file>

<file path=ppt/slides/_rels/slide3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hyperlink" Target="https://dynamics365musings.com/insertdatabase-in-d365" TargetMode="External"/><Relationship Id="rId1" Type="http://schemas.openxmlformats.org/officeDocument/2006/relationships/slideLayout" Target="../slideLayouts/slideLayout3.xml"/><Relationship Id="rId4" Type="http://schemas.openxmlformats.org/officeDocument/2006/relationships/image" Target="../media/image58.png"/></Relationships>
</file>

<file path=ppt/slides/_rels/slide3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hyperlink" Target="https://learn.microsoft.com/en-us/dynamics365/fin-ops-core/dev-itpro/dev-ref/xpp-conditional" TargetMode="External"/><Relationship Id="rId1" Type="http://schemas.openxmlformats.org/officeDocument/2006/relationships/slideLayout" Target="../slideLayouts/slideLayout3.xml"/><Relationship Id="rId4" Type="http://schemas.openxmlformats.org/officeDocument/2006/relationships/image" Target="../media/image60.png"/></Relationships>
</file>

<file path=ppt/slides/_rels/slide3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hyperlink" Target="https://dynamics365musings.com/d365-try-catch-statements" TargetMode="External"/><Relationship Id="rId1" Type="http://schemas.openxmlformats.org/officeDocument/2006/relationships/slideLayout" Target="../slideLayouts/slideLayout3.xml"/><Relationship Id="rId4" Type="http://schemas.openxmlformats.org/officeDocument/2006/relationships/image" Target="../media/image6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image" Target="../media/image63.emf"/><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63.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hyperlink" Target="https://docs.microsoft.com/en-us/dynamics365/fin-ops-core/dev-itpro/dev-tools/models" TargetMode="External"/><Relationship Id="rId2" Type="http://schemas.openxmlformats.org/officeDocument/2006/relationships/hyperlink" Target="https://dynamics365musings.com/create-a-model-in-d365/" TargetMode="Externa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hyperlink" Target="https://dynamics365musings.com/run-visual-studio-as-administrator" TargetMode="External"/><Relationship Id="rId7" Type="http://schemas.openxmlformats.org/officeDocument/2006/relationships/hyperlink" Target="https://dynamics365musings.com/d365-project" TargetMode="External"/><Relationship Id="rId2" Type="http://schemas.openxmlformats.org/officeDocument/2006/relationships/hyperlink" Target="https://learn.microsoft.com/en-us/dynamics365/project-operations/prod-pma/create-new-project" TargetMode="External"/><Relationship Id="rId1" Type="http://schemas.openxmlformats.org/officeDocument/2006/relationships/slideLayout" Target="../slideLayouts/slideLayout1.xml"/><Relationship Id="rId6" Type="http://schemas.openxmlformats.org/officeDocument/2006/relationships/hyperlink" Target="https://dynamics365musings.com/update-reference-packages-in-d365/" TargetMode="External"/><Relationship Id="rId5" Type="http://schemas.openxmlformats.org/officeDocument/2006/relationships/hyperlink" Target="https://dynamics365musings.com/create-a-model-in-d365/" TargetMode="External"/><Relationship Id="rId4" Type="http://schemas.openxmlformats.org/officeDocument/2006/relationships/hyperlink" Target="https://dynamics365musings.com/organize-project-by-element-type/"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5" name="Picture 4" descr="A city with a lake surrounded by trees&#10;&#10;Description automatically generated">
            <a:extLst>
              <a:ext uri="{FF2B5EF4-FFF2-40B4-BE49-F238E27FC236}">
                <a16:creationId xmlns:a16="http://schemas.microsoft.com/office/drawing/2014/main" id="{ACABE36D-9779-55C1-2EB9-959B34A2DFB6}"/>
              </a:ext>
            </a:extLst>
          </p:cNvPr>
          <p:cNvPicPr>
            <a:picLocks noChangeAspect="1"/>
          </p:cNvPicPr>
          <p:nvPr/>
        </p:nvPicPr>
        <p:blipFill>
          <a:blip r:embed="rId2">
            <a:alphaModFix amt="35000"/>
          </a:blip>
          <a:stretch>
            <a:fillRect/>
          </a:stretch>
        </p:blipFill>
        <p:spPr>
          <a:xfrm>
            <a:off x="0" y="6321"/>
            <a:ext cx="12447738" cy="6988203"/>
          </a:xfrm>
          <a:prstGeom prst="rect">
            <a:avLst/>
          </a:prstGeom>
        </p:spPr>
      </p:pic>
      <p:pic>
        <p:nvPicPr>
          <p:cNvPr id="17" name="Picture 16" descr="A picture containing font, graphics, graphic design, text&#10;&#10;Description automatically generated">
            <a:extLst>
              <a:ext uri="{FF2B5EF4-FFF2-40B4-BE49-F238E27FC236}">
                <a16:creationId xmlns:a16="http://schemas.microsoft.com/office/drawing/2014/main" id="{DA7104A4-1876-F218-924C-1DBE7991C831}"/>
              </a:ext>
            </a:extLst>
          </p:cNvPr>
          <p:cNvPicPr>
            <a:picLocks noChangeAspect="1"/>
          </p:cNvPicPr>
          <p:nvPr/>
        </p:nvPicPr>
        <p:blipFill>
          <a:blip r:embed="rId3"/>
          <a:stretch>
            <a:fillRect/>
          </a:stretch>
        </p:blipFill>
        <p:spPr>
          <a:xfrm>
            <a:off x="1912936" y="854072"/>
            <a:ext cx="7658101" cy="1773058"/>
          </a:xfrm>
          <a:prstGeom prst="rect">
            <a:avLst/>
          </a:prstGeom>
        </p:spPr>
      </p:pic>
      <p:sp>
        <p:nvSpPr>
          <p:cNvPr id="2" name="TextBox 1">
            <a:extLst>
              <a:ext uri="{FF2B5EF4-FFF2-40B4-BE49-F238E27FC236}">
                <a16:creationId xmlns:a16="http://schemas.microsoft.com/office/drawing/2014/main" id="{8B1F283B-2ED3-34AA-C2A9-C297486AB75C}"/>
              </a:ext>
            </a:extLst>
          </p:cNvPr>
          <p:cNvSpPr txBox="1"/>
          <p:nvPr/>
        </p:nvSpPr>
        <p:spPr>
          <a:xfrm>
            <a:off x="46037" y="5652619"/>
            <a:ext cx="6172200" cy="1081835"/>
          </a:xfrm>
          <a:prstGeom prst="rect">
            <a:avLst/>
          </a:prstGeom>
          <a:noFill/>
        </p:spPr>
        <p:txBody>
          <a:bodyPr wrap="square" lIns="182880" tIns="146304" rIns="182880" bIns="146304" rtlCol="0">
            <a:spAutoFit/>
          </a:bodyPr>
          <a:lstStyle/>
          <a:p>
            <a:pPr>
              <a:lnSpc>
                <a:spcPct val="90000"/>
              </a:lnSpc>
              <a:spcAft>
                <a:spcPts val="600"/>
              </a:spcAft>
            </a:pPr>
            <a:r>
              <a:rPr lang="en-US" sz="2800" b="1" dirty="0">
                <a:solidFill>
                  <a:srgbClr val="1B4499"/>
                </a:solidFill>
                <a:latin typeface="Poppins SemiBold" pitchFamily="2" charset="77"/>
                <a:ea typeface="Helvetica Neue Condensed Black" panose="02000503000000020004" pitchFamily="2" charset="0"/>
                <a:cs typeface="Poppins SemiBold" pitchFamily="2" charset="77"/>
              </a:rPr>
              <a:t>Orlando, FL </a:t>
            </a:r>
            <a:br>
              <a:rPr lang="en-US" sz="2800" b="1" dirty="0">
                <a:solidFill>
                  <a:srgbClr val="1B4499"/>
                </a:solidFill>
                <a:latin typeface="Poppins SemiBold" pitchFamily="2" charset="77"/>
                <a:ea typeface="Helvetica Neue Condensed Black" panose="02000503000000020004" pitchFamily="2" charset="0"/>
                <a:cs typeface="Poppins SemiBold" pitchFamily="2" charset="77"/>
              </a:rPr>
            </a:br>
            <a:r>
              <a:rPr lang="en-US" sz="2800" b="1" dirty="0">
                <a:solidFill>
                  <a:srgbClr val="1B4499"/>
                </a:solidFill>
                <a:latin typeface="Poppins SemiBold" pitchFamily="2" charset="77"/>
                <a:ea typeface="Helvetica Neue Condensed Black" panose="02000503000000020004" pitchFamily="2" charset="0"/>
                <a:cs typeface="Poppins SemiBold" pitchFamily="2" charset="77"/>
              </a:rPr>
              <a:t>October 19-23, 2025</a:t>
            </a:r>
          </a:p>
        </p:txBody>
      </p:sp>
      <p:sp>
        <p:nvSpPr>
          <p:cNvPr id="7" name="TextBox 6">
            <a:extLst>
              <a:ext uri="{FF2B5EF4-FFF2-40B4-BE49-F238E27FC236}">
                <a16:creationId xmlns:a16="http://schemas.microsoft.com/office/drawing/2014/main" id="{69A28B35-846E-E9DF-A6FD-4248B8456C2C}"/>
              </a:ext>
            </a:extLst>
          </p:cNvPr>
          <p:cNvSpPr txBox="1"/>
          <p:nvPr/>
        </p:nvSpPr>
        <p:spPr>
          <a:xfrm>
            <a:off x="3397893" y="2645229"/>
            <a:ext cx="7565281" cy="1348061"/>
          </a:xfrm>
          <a:prstGeom prst="rect">
            <a:avLst/>
          </a:prstGeom>
          <a:noFill/>
        </p:spPr>
        <p:txBody>
          <a:bodyPr wrap="square" lIns="182880" tIns="146304" rIns="182880" bIns="146304" rtlCol="0" anchor="t">
            <a:spAutoFit/>
          </a:bodyPr>
          <a:lstStyle/>
          <a:p>
            <a:pPr>
              <a:lnSpc>
                <a:spcPct val="90000"/>
              </a:lnSpc>
              <a:spcAft>
                <a:spcPts val="600"/>
              </a:spcAft>
            </a:pPr>
            <a:r>
              <a:rPr lang="en-US" sz="3800" dirty="0">
                <a:solidFill>
                  <a:srgbClr val="1B4499"/>
                </a:solidFill>
                <a:latin typeface="segoe ui black"/>
                <a:ea typeface="segoe ui black"/>
                <a:cs typeface="Poppins SemiBold"/>
              </a:rPr>
              <a:t>FINANCE &amp;</a:t>
            </a:r>
            <a:br>
              <a:rPr lang="en-US" sz="3800" dirty="0">
                <a:solidFill>
                  <a:srgbClr val="1B4499"/>
                </a:solidFill>
                <a:latin typeface="segoe ui black"/>
                <a:ea typeface="segoe ui black"/>
                <a:cs typeface="Poppins SemiBold"/>
              </a:rPr>
            </a:br>
            <a:r>
              <a:rPr lang="en-US" sz="3800" dirty="0">
                <a:solidFill>
                  <a:srgbClr val="1B4499"/>
                </a:solidFill>
                <a:latin typeface="segoe ui black"/>
                <a:ea typeface="segoe ui black"/>
                <a:cs typeface="Poppins SemiBold"/>
              </a:rPr>
              <a:t>SUPPLY CHAIN/F&amp;O</a:t>
            </a:r>
          </a:p>
        </p:txBody>
      </p:sp>
      <p:pic>
        <p:nvPicPr>
          <p:cNvPr id="13" name="Picture 12" descr="A blue and white hexagon with text and palm trees&#10;&#10;Description automatically generated">
            <a:extLst>
              <a:ext uri="{FF2B5EF4-FFF2-40B4-BE49-F238E27FC236}">
                <a16:creationId xmlns:a16="http://schemas.microsoft.com/office/drawing/2014/main" id="{ACEDB42A-C09D-ABA5-F585-DB6EB3E56363}"/>
              </a:ext>
            </a:extLst>
          </p:cNvPr>
          <p:cNvPicPr>
            <a:picLocks noChangeAspect="1"/>
          </p:cNvPicPr>
          <p:nvPr/>
        </p:nvPicPr>
        <p:blipFill>
          <a:blip r:embed="rId4"/>
          <a:stretch>
            <a:fillRect/>
          </a:stretch>
        </p:blipFill>
        <p:spPr>
          <a:xfrm>
            <a:off x="9307630" y="3465086"/>
            <a:ext cx="2998731" cy="3474720"/>
          </a:xfrm>
          <a:prstGeom prst="rect">
            <a:avLst/>
          </a:prstGeom>
        </p:spPr>
      </p:pic>
    </p:spTree>
    <p:extLst>
      <p:ext uri="{BB962C8B-B14F-4D97-AF65-F5344CB8AC3E}">
        <p14:creationId xmlns:p14="http://schemas.microsoft.com/office/powerpoint/2010/main" val="3940662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p:txBody>
          <a:bodyPr/>
          <a:lstStyle/>
          <a:p>
            <a:r>
              <a:rPr lang="en-US" dirty="0"/>
              <a:t>Application Explorer</a:t>
            </a:r>
          </a:p>
        </p:txBody>
      </p:sp>
      <p:sp>
        <p:nvSpPr>
          <p:cNvPr id="3" name="Text Placeholder 2">
            <a:extLst>
              <a:ext uri="{FF2B5EF4-FFF2-40B4-BE49-F238E27FC236}">
                <a16:creationId xmlns:a16="http://schemas.microsoft.com/office/drawing/2014/main" id="{5A7726D4-3A85-A0C9-C346-9BDEE9BAF4BD}"/>
              </a:ext>
            </a:extLst>
          </p:cNvPr>
          <p:cNvSpPr>
            <a:spLocks noGrp="1"/>
          </p:cNvSpPr>
          <p:nvPr>
            <p:ph idx="1"/>
          </p:nvPr>
        </p:nvSpPr>
        <p:spPr>
          <a:xfrm>
            <a:off x="731836" y="1668462"/>
            <a:ext cx="5814335" cy="4190999"/>
          </a:xfrm>
        </p:spPr>
        <p:txBody>
          <a:bodyPr/>
          <a:lstStyle/>
          <a:p>
            <a:r>
              <a:rPr lang="en-US" dirty="0"/>
              <a:t>View all of the objects that make up D365</a:t>
            </a:r>
          </a:p>
          <a:p>
            <a:r>
              <a:rPr lang="en-US" dirty="0">
                <a:hlinkClick r:id="rId2"/>
              </a:rPr>
              <a:t>Microsoft Documentation</a:t>
            </a:r>
            <a:endParaRPr lang="en-US" dirty="0"/>
          </a:p>
          <a:p>
            <a:r>
              <a:rPr lang="en-US" dirty="0"/>
              <a:t>View by Model or by Object</a:t>
            </a:r>
          </a:p>
          <a:p>
            <a:r>
              <a:rPr lang="en-US" dirty="0"/>
              <a:t>Use the Filter at the top</a:t>
            </a:r>
          </a:p>
        </p:txBody>
      </p:sp>
      <p:pic>
        <p:nvPicPr>
          <p:cNvPr id="1026" name="Picture 2">
            <a:extLst>
              <a:ext uri="{FF2B5EF4-FFF2-40B4-BE49-F238E27FC236}">
                <a16:creationId xmlns:a16="http://schemas.microsoft.com/office/drawing/2014/main" id="{CE2D74CE-08C4-2220-4319-EE01240CA6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28510" y="1171258"/>
            <a:ext cx="1898232" cy="4035501"/>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a:extLst>
              <a:ext uri="{FF2B5EF4-FFF2-40B4-BE49-F238E27FC236}">
                <a16:creationId xmlns:a16="http://schemas.microsoft.com/office/drawing/2014/main" id="{A1D2DF19-7C45-B010-DE57-68AC3F0C0CA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09081" y="1171258"/>
            <a:ext cx="2475561" cy="3545642"/>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a:extLst>
              <a:ext uri="{FF2B5EF4-FFF2-40B4-BE49-F238E27FC236}">
                <a16:creationId xmlns:a16="http://schemas.microsoft.com/office/drawing/2014/main" id="{45FAD308-F6AB-82E7-0D2A-7A005067477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68689" y="4817242"/>
            <a:ext cx="2059817" cy="10916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990680"/>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a:xfrm>
            <a:off x="732153" y="765713"/>
            <a:ext cx="10972484" cy="712249"/>
          </a:xfrm>
        </p:spPr>
        <p:txBody>
          <a:bodyPr wrap="square" anchor="ctr">
            <a:normAutofit/>
          </a:bodyPr>
          <a:lstStyle/>
          <a:p>
            <a:r>
              <a:rPr lang="en-US" sz="3700"/>
              <a:t>View Code and Designers</a:t>
            </a:r>
          </a:p>
        </p:txBody>
      </p:sp>
      <p:graphicFrame>
        <p:nvGraphicFramePr>
          <p:cNvPr id="5" name="Text Placeholder 2">
            <a:extLst>
              <a:ext uri="{FF2B5EF4-FFF2-40B4-BE49-F238E27FC236}">
                <a16:creationId xmlns:a16="http://schemas.microsoft.com/office/drawing/2014/main" id="{305F5290-DBB3-3740-72A0-9C66079DAF6F}"/>
              </a:ext>
            </a:extLst>
          </p:cNvPr>
          <p:cNvGraphicFramePr>
            <a:graphicFrameLocks noGrp="1"/>
          </p:cNvGraphicFramePr>
          <p:nvPr>
            <p:ph idx="1"/>
            <p:extLst>
              <p:ext uri="{D42A27DB-BD31-4B8C-83A1-F6EECF244321}">
                <p14:modId xmlns:p14="http://schemas.microsoft.com/office/powerpoint/2010/main" val="3354149859"/>
              </p:ext>
            </p:extLst>
          </p:nvPr>
        </p:nvGraphicFramePr>
        <p:xfrm>
          <a:off x="731836" y="1668462"/>
          <a:ext cx="10972485" cy="41909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62454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32D852-D715-2331-E590-48FA06DE73A9}"/>
              </a:ext>
            </a:extLst>
          </p:cNvPr>
          <p:cNvSpPr>
            <a:spLocks noGrp="1"/>
          </p:cNvSpPr>
          <p:nvPr>
            <p:ph type="title"/>
          </p:nvPr>
        </p:nvSpPr>
        <p:spPr/>
        <p:txBody>
          <a:bodyPr/>
          <a:lstStyle/>
          <a:p>
            <a:r>
              <a:rPr lang="en-US" dirty="0"/>
              <a:t>Creating Objects</a:t>
            </a:r>
          </a:p>
        </p:txBody>
      </p:sp>
    </p:spTree>
    <p:extLst>
      <p:ext uri="{BB962C8B-B14F-4D97-AF65-F5344CB8AC3E}">
        <p14:creationId xmlns:p14="http://schemas.microsoft.com/office/powerpoint/2010/main" val="4212269519"/>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p:txBody>
          <a:bodyPr/>
          <a:lstStyle/>
          <a:p>
            <a:r>
              <a:rPr lang="en-US" dirty="0"/>
              <a:t>Create New Items</a:t>
            </a:r>
          </a:p>
        </p:txBody>
      </p:sp>
      <p:sp>
        <p:nvSpPr>
          <p:cNvPr id="3" name="Text Placeholder 2">
            <a:extLst>
              <a:ext uri="{FF2B5EF4-FFF2-40B4-BE49-F238E27FC236}">
                <a16:creationId xmlns:a16="http://schemas.microsoft.com/office/drawing/2014/main" id="{5A7726D4-3A85-A0C9-C346-9BDEE9BAF4BD}"/>
              </a:ext>
            </a:extLst>
          </p:cNvPr>
          <p:cNvSpPr>
            <a:spLocks noGrp="1"/>
          </p:cNvSpPr>
          <p:nvPr>
            <p:ph idx="1"/>
          </p:nvPr>
        </p:nvSpPr>
        <p:spPr>
          <a:xfrm>
            <a:off x="731836" y="1668462"/>
            <a:ext cx="6673799" cy="4190999"/>
          </a:xfrm>
        </p:spPr>
        <p:txBody>
          <a:bodyPr/>
          <a:lstStyle/>
          <a:p>
            <a:pPr algn="l"/>
            <a:r>
              <a:rPr lang="en-US" sz="1800" b="0" i="0" dirty="0">
                <a:solidFill>
                  <a:srgbClr val="444444"/>
                </a:solidFill>
                <a:effectLst/>
                <a:latin typeface="Roboto" panose="02000000000000000000" pitchFamily="2" charset="0"/>
              </a:rPr>
              <a:t>To create new items, right click on the project and select Add&gt;New Item.</a:t>
            </a:r>
          </a:p>
          <a:p>
            <a:pPr algn="l"/>
            <a:r>
              <a:rPr lang="en-US" sz="1800" b="0" i="0" dirty="0">
                <a:solidFill>
                  <a:srgbClr val="444444"/>
                </a:solidFill>
                <a:effectLst/>
                <a:latin typeface="Roboto" panose="02000000000000000000" pitchFamily="2" charset="0"/>
              </a:rPr>
              <a:t>Next, in the dialog that opens, select the ‘</a:t>
            </a:r>
            <a:r>
              <a:rPr lang="en-US" sz="1800" b="1" i="0" dirty="0">
                <a:solidFill>
                  <a:srgbClr val="444444"/>
                </a:solidFill>
                <a:effectLst/>
                <a:latin typeface="Roboto" panose="02000000000000000000" pitchFamily="2" charset="0"/>
              </a:rPr>
              <a:t>Dynamics 365 Items</a:t>
            </a:r>
            <a:r>
              <a:rPr lang="en-US" sz="1800" b="0" i="0" dirty="0">
                <a:solidFill>
                  <a:srgbClr val="444444"/>
                </a:solidFill>
                <a:effectLst/>
                <a:latin typeface="Roboto" panose="02000000000000000000" pitchFamily="2" charset="0"/>
              </a:rPr>
              <a:t>‘ from the left side, then pick a type of object to add from the list. Then, enter in a </a:t>
            </a:r>
            <a:r>
              <a:rPr lang="en-US" sz="1800" b="1" i="0" dirty="0">
                <a:solidFill>
                  <a:srgbClr val="444444"/>
                </a:solidFill>
                <a:effectLst/>
                <a:latin typeface="Roboto" panose="02000000000000000000" pitchFamily="2" charset="0"/>
              </a:rPr>
              <a:t>Name</a:t>
            </a:r>
            <a:r>
              <a:rPr lang="en-US" sz="1800" b="0" i="0" dirty="0">
                <a:solidFill>
                  <a:srgbClr val="444444"/>
                </a:solidFill>
                <a:effectLst/>
                <a:latin typeface="Roboto" panose="02000000000000000000" pitchFamily="2" charset="0"/>
              </a:rPr>
              <a:t>. Then click the ‘Add’ button.</a:t>
            </a:r>
            <a:endParaRPr lang="en-US" sz="1800" dirty="0"/>
          </a:p>
        </p:txBody>
      </p:sp>
      <p:pic>
        <p:nvPicPr>
          <p:cNvPr id="3074" name="Picture 2">
            <a:extLst>
              <a:ext uri="{FF2B5EF4-FFF2-40B4-BE49-F238E27FC236}">
                <a16:creationId xmlns:a16="http://schemas.microsoft.com/office/drawing/2014/main" id="{04E1B279-2F44-149D-D43E-0072C8BE6F7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5219" y="3288679"/>
            <a:ext cx="6234817" cy="2524423"/>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513431DD-0177-AC2B-664B-38A1A39FDD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03842" y="1595360"/>
            <a:ext cx="4762807" cy="33067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2024131"/>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p:txBody>
          <a:bodyPr/>
          <a:lstStyle/>
          <a:p>
            <a:r>
              <a:rPr lang="en-US" dirty="0"/>
              <a:t>Create A Table</a:t>
            </a:r>
          </a:p>
        </p:txBody>
      </p:sp>
      <p:sp>
        <p:nvSpPr>
          <p:cNvPr id="3" name="Text Placeholder 2">
            <a:extLst>
              <a:ext uri="{FF2B5EF4-FFF2-40B4-BE49-F238E27FC236}">
                <a16:creationId xmlns:a16="http://schemas.microsoft.com/office/drawing/2014/main" id="{5A7726D4-3A85-A0C9-C346-9BDEE9BAF4BD}"/>
              </a:ext>
            </a:extLst>
          </p:cNvPr>
          <p:cNvSpPr>
            <a:spLocks noGrp="1"/>
          </p:cNvSpPr>
          <p:nvPr>
            <p:ph idx="1"/>
          </p:nvPr>
        </p:nvSpPr>
        <p:spPr/>
        <p:txBody>
          <a:bodyPr/>
          <a:lstStyle/>
          <a:p>
            <a:pPr algn="l"/>
            <a:r>
              <a:rPr lang="en-US" sz="2000" dirty="0">
                <a:hlinkClick r:id="rId2"/>
              </a:rPr>
              <a:t>How To Create A Table In D365</a:t>
            </a:r>
            <a:endParaRPr lang="en-US" sz="2000" dirty="0"/>
          </a:p>
          <a:p>
            <a:pPr algn="l"/>
            <a:endParaRPr lang="en-US" sz="1800" dirty="0"/>
          </a:p>
        </p:txBody>
      </p:sp>
      <p:pic>
        <p:nvPicPr>
          <p:cNvPr id="1026" name="Picture 2">
            <a:extLst>
              <a:ext uri="{FF2B5EF4-FFF2-40B4-BE49-F238E27FC236}">
                <a16:creationId xmlns:a16="http://schemas.microsoft.com/office/drawing/2014/main" id="{43F5BDB9-7B4B-91BB-6AF7-945A206A425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5862" y="2344846"/>
            <a:ext cx="4940554" cy="343690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5E1D6B87-9168-7067-0B12-026379DA8D5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57580" y="1363664"/>
            <a:ext cx="4359337" cy="4578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7209199"/>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p:txBody>
          <a:bodyPr/>
          <a:lstStyle/>
          <a:p>
            <a:r>
              <a:rPr lang="en-US" dirty="0"/>
              <a:t>Create A Form</a:t>
            </a:r>
          </a:p>
        </p:txBody>
      </p:sp>
      <p:sp>
        <p:nvSpPr>
          <p:cNvPr id="3" name="Text Placeholder 2">
            <a:extLst>
              <a:ext uri="{FF2B5EF4-FFF2-40B4-BE49-F238E27FC236}">
                <a16:creationId xmlns:a16="http://schemas.microsoft.com/office/drawing/2014/main" id="{5A7726D4-3A85-A0C9-C346-9BDEE9BAF4BD}"/>
              </a:ext>
            </a:extLst>
          </p:cNvPr>
          <p:cNvSpPr>
            <a:spLocks noGrp="1"/>
          </p:cNvSpPr>
          <p:nvPr>
            <p:ph idx="1"/>
          </p:nvPr>
        </p:nvSpPr>
        <p:spPr/>
        <p:txBody>
          <a:bodyPr/>
          <a:lstStyle/>
          <a:p>
            <a:pPr algn="l"/>
            <a:r>
              <a:rPr lang="en-US" sz="2000" dirty="0">
                <a:hlinkClick r:id="rId2"/>
              </a:rPr>
              <a:t>How To Create A Form In D365</a:t>
            </a:r>
            <a:endParaRPr lang="en-US" sz="2000" dirty="0"/>
          </a:p>
        </p:txBody>
      </p:sp>
      <p:pic>
        <p:nvPicPr>
          <p:cNvPr id="2050" name="Picture 2">
            <a:extLst>
              <a:ext uri="{FF2B5EF4-FFF2-40B4-BE49-F238E27FC236}">
                <a16:creationId xmlns:a16="http://schemas.microsoft.com/office/drawing/2014/main" id="{EC0217D9-29A5-FB57-C1B9-6674729E1F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5513" y="2152112"/>
            <a:ext cx="5260080" cy="365203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5AB99E63-0D19-7BE0-15BB-85702877632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73441" y="1595360"/>
            <a:ext cx="6204217" cy="35741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8470304"/>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p:txBody>
          <a:bodyPr/>
          <a:lstStyle/>
          <a:p>
            <a:r>
              <a:rPr lang="en-US" dirty="0"/>
              <a:t>Create A Menu Item</a:t>
            </a:r>
          </a:p>
        </p:txBody>
      </p:sp>
      <p:sp>
        <p:nvSpPr>
          <p:cNvPr id="3" name="Text Placeholder 2">
            <a:extLst>
              <a:ext uri="{FF2B5EF4-FFF2-40B4-BE49-F238E27FC236}">
                <a16:creationId xmlns:a16="http://schemas.microsoft.com/office/drawing/2014/main" id="{5A7726D4-3A85-A0C9-C346-9BDEE9BAF4BD}"/>
              </a:ext>
            </a:extLst>
          </p:cNvPr>
          <p:cNvSpPr>
            <a:spLocks noGrp="1"/>
          </p:cNvSpPr>
          <p:nvPr>
            <p:ph idx="1"/>
          </p:nvPr>
        </p:nvSpPr>
        <p:spPr/>
        <p:txBody>
          <a:bodyPr/>
          <a:lstStyle/>
          <a:p>
            <a:pPr algn="l"/>
            <a:r>
              <a:rPr lang="en-US" sz="2000" dirty="0">
                <a:hlinkClick r:id="rId2"/>
              </a:rPr>
              <a:t>How To Create Menu Items In D365</a:t>
            </a:r>
            <a:endParaRPr lang="en-US" sz="2000" dirty="0"/>
          </a:p>
        </p:txBody>
      </p:sp>
      <p:pic>
        <p:nvPicPr>
          <p:cNvPr id="3074" name="Picture 2">
            <a:extLst>
              <a:ext uri="{FF2B5EF4-FFF2-40B4-BE49-F238E27FC236}">
                <a16:creationId xmlns:a16="http://schemas.microsoft.com/office/drawing/2014/main" id="{F1ECED4C-91B8-3E52-7236-2ACCDEA343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0973" y="2112432"/>
            <a:ext cx="4242935" cy="3868219"/>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B591C2AD-F869-1998-44ED-EBCC8C1D21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5262" y="2381061"/>
            <a:ext cx="5058176" cy="3635564"/>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a:extLst>
              <a:ext uri="{FF2B5EF4-FFF2-40B4-BE49-F238E27FC236}">
                <a16:creationId xmlns:a16="http://schemas.microsoft.com/office/drawing/2014/main" id="{20E52840-6DED-DA1E-38CD-B1329CF9C96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56550" y="1595360"/>
            <a:ext cx="3266078" cy="35297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1098112"/>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a:xfrm>
            <a:off x="732153" y="765713"/>
            <a:ext cx="10972484" cy="712249"/>
          </a:xfrm>
        </p:spPr>
        <p:txBody>
          <a:bodyPr wrap="square" anchor="ctr">
            <a:normAutofit/>
          </a:bodyPr>
          <a:lstStyle/>
          <a:p>
            <a:r>
              <a:rPr lang="en-US" sz="3700"/>
              <a:t>Build, Compile, Synchronize</a:t>
            </a:r>
          </a:p>
        </p:txBody>
      </p:sp>
      <p:graphicFrame>
        <p:nvGraphicFramePr>
          <p:cNvPr id="5" name="Text Placeholder 2">
            <a:extLst>
              <a:ext uri="{FF2B5EF4-FFF2-40B4-BE49-F238E27FC236}">
                <a16:creationId xmlns:a16="http://schemas.microsoft.com/office/drawing/2014/main" id="{D2C9B932-852C-1B8D-4356-820F0C89A4AD}"/>
              </a:ext>
            </a:extLst>
          </p:cNvPr>
          <p:cNvGraphicFramePr>
            <a:graphicFrameLocks noGrp="1"/>
          </p:cNvGraphicFramePr>
          <p:nvPr>
            <p:ph idx="1"/>
            <p:extLst>
              <p:ext uri="{D42A27DB-BD31-4B8C-83A1-F6EECF244321}">
                <p14:modId xmlns:p14="http://schemas.microsoft.com/office/powerpoint/2010/main" val="3144715149"/>
              </p:ext>
            </p:extLst>
          </p:nvPr>
        </p:nvGraphicFramePr>
        <p:xfrm>
          <a:off x="731836" y="1668462"/>
          <a:ext cx="10972485" cy="41909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82317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a:xfrm>
            <a:off x="732153" y="765713"/>
            <a:ext cx="10972484" cy="712249"/>
          </a:xfrm>
        </p:spPr>
        <p:txBody>
          <a:bodyPr wrap="square" anchor="ctr">
            <a:normAutofit/>
          </a:bodyPr>
          <a:lstStyle/>
          <a:p>
            <a:r>
              <a:rPr lang="en-US" sz="3700"/>
              <a:t>Test Your Change</a:t>
            </a:r>
          </a:p>
        </p:txBody>
      </p:sp>
      <p:graphicFrame>
        <p:nvGraphicFramePr>
          <p:cNvPr id="5" name="Text Placeholder 2">
            <a:extLst>
              <a:ext uri="{FF2B5EF4-FFF2-40B4-BE49-F238E27FC236}">
                <a16:creationId xmlns:a16="http://schemas.microsoft.com/office/drawing/2014/main" id="{0F05AA71-5F71-4C69-F705-C374728FBEA5}"/>
              </a:ext>
            </a:extLst>
          </p:cNvPr>
          <p:cNvGraphicFramePr>
            <a:graphicFrameLocks noGrp="1"/>
          </p:cNvGraphicFramePr>
          <p:nvPr>
            <p:ph idx="1"/>
            <p:extLst>
              <p:ext uri="{D42A27DB-BD31-4B8C-83A1-F6EECF244321}">
                <p14:modId xmlns:p14="http://schemas.microsoft.com/office/powerpoint/2010/main" val="2920133415"/>
              </p:ext>
            </p:extLst>
          </p:nvPr>
        </p:nvGraphicFramePr>
        <p:xfrm>
          <a:off x="731836" y="1668462"/>
          <a:ext cx="10972485" cy="41909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67112226"/>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p:txBody>
          <a:bodyPr/>
          <a:lstStyle/>
          <a:p>
            <a:r>
              <a:rPr lang="en-US" dirty="0"/>
              <a:t>Advanced Form Development</a:t>
            </a:r>
          </a:p>
        </p:txBody>
      </p:sp>
      <p:sp>
        <p:nvSpPr>
          <p:cNvPr id="3" name="Text Placeholder 2">
            <a:extLst>
              <a:ext uri="{FF2B5EF4-FFF2-40B4-BE49-F238E27FC236}">
                <a16:creationId xmlns:a16="http://schemas.microsoft.com/office/drawing/2014/main" id="{5A7726D4-3A85-A0C9-C346-9BDEE9BAF4BD}"/>
              </a:ext>
            </a:extLst>
          </p:cNvPr>
          <p:cNvSpPr>
            <a:spLocks noGrp="1"/>
          </p:cNvSpPr>
          <p:nvPr>
            <p:ph idx="1"/>
          </p:nvPr>
        </p:nvSpPr>
        <p:spPr/>
        <p:txBody>
          <a:bodyPr/>
          <a:lstStyle/>
          <a:p>
            <a:r>
              <a:rPr lang="en-US" sz="1400" b="1" dirty="0"/>
              <a:t>Execute Query</a:t>
            </a:r>
          </a:p>
          <a:p>
            <a:pPr>
              <a:buFont typeface="Arial" panose="020B0604020202020204" pitchFamily="34" charset="0"/>
              <a:buChar char="•"/>
            </a:pPr>
            <a:r>
              <a:rPr lang="en-US" sz="1400" dirty="0" err="1">
                <a:hlinkClick r:id="rId2"/>
              </a:rPr>
              <a:t>ExecuteQuery</a:t>
            </a:r>
            <a:r>
              <a:rPr lang="en-US" sz="1400" dirty="0">
                <a:hlinkClick r:id="rId2"/>
              </a:rPr>
              <a:t> Method In D365 Forms: How To</a:t>
            </a:r>
            <a:endParaRPr lang="en-US" sz="1400" dirty="0"/>
          </a:p>
          <a:p>
            <a:r>
              <a:rPr lang="en-US" sz="1400" b="1" dirty="0"/>
              <a:t>Form Patterns</a:t>
            </a:r>
          </a:p>
          <a:p>
            <a:pPr>
              <a:buFont typeface="Arial" panose="020B0604020202020204" pitchFamily="34" charset="0"/>
              <a:buChar char="•"/>
            </a:pPr>
            <a:r>
              <a:rPr lang="en-US" sz="1400" dirty="0">
                <a:hlinkClick r:id="rId3"/>
              </a:rPr>
              <a:t>Simple List and Details Form In D365</a:t>
            </a:r>
            <a:endParaRPr lang="en-US" sz="1400" dirty="0"/>
          </a:p>
          <a:p>
            <a:pPr>
              <a:buFont typeface="Arial" panose="020B0604020202020204" pitchFamily="34" charset="0"/>
              <a:buChar char="•"/>
            </a:pPr>
            <a:r>
              <a:rPr lang="en-US" sz="1400" dirty="0">
                <a:hlinkClick r:id="rId4"/>
              </a:rPr>
              <a:t>How To Add A Form Splitter In D365</a:t>
            </a:r>
            <a:endParaRPr lang="en-US" sz="1400" dirty="0"/>
          </a:p>
          <a:p>
            <a:r>
              <a:rPr lang="en-US" sz="1400" b="1" dirty="0"/>
              <a:t>Send Data To A Form</a:t>
            </a:r>
          </a:p>
          <a:p>
            <a:pPr>
              <a:buFont typeface="Arial" panose="020B0604020202020204" pitchFamily="34" charset="0"/>
              <a:buChar char="•"/>
            </a:pPr>
            <a:r>
              <a:rPr lang="en-US" sz="1400" dirty="0">
                <a:hlinkClick r:id="rId5"/>
              </a:rPr>
              <a:t>How To Send Parameters To Forms In D365</a:t>
            </a:r>
            <a:endParaRPr lang="en-US" sz="1400" dirty="0"/>
          </a:p>
          <a:p>
            <a:pPr>
              <a:buFont typeface="Arial" panose="020B0604020202020204" pitchFamily="34" charset="0"/>
              <a:buChar char="•"/>
            </a:pPr>
            <a:r>
              <a:rPr lang="en-US" sz="1400" dirty="0">
                <a:hlinkClick r:id="rId6"/>
              </a:rPr>
              <a:t>How To Send Enum Parameters To Forms In D365</a:t>
            </a:r>
            <a:endParaRPr lang="en-US" sz="1400" dirty="0"/>
          </a:p>
          <a:p>
            <a:r>
              <a:rPr lang="en-US" sz="1400" b="1" dirty="0"/>
              <a:t>Call A Form From Another Form</a:t>
            </a:r>
          </a:p>
          <a:p>
            <a:pPr>
              <a:buFont typeface="Arial" panose="020B0604020202020204" pitchFamily="34" charset="0"/>
              <a:buChar char="•"/>
            </a:pPr>
            <a:r>
              <a:rPr lang="en-US" sz="1400" dirty="0">
                <a:hlinkClick r:id="rId7"/>
              </a:rPr>
              <a:t>How To Call A Form From Another Form</a:t>
            </a:r>
            <a:endParaRPr lang="en-US" sz="1400" dirty="0"/>
          </a:p>
          <a:p>
            <a:pPr>
              <a:buFont typeface="Arial" panose="020B0604020202020204" pitchFamily="34" charset="0"/>
              <a:buChar char="•"/>
            </a:pPr>
            <a:r>
              <a:rPr lang="en-US" sz="1400" dirty="0">
                <a:hlinkClick r:id="rId8"/>
              </a:rPr>
              <a:t>How To Call A Form In X++</a:t>
            </a:r>
            <a:endParaRPr lang="en-US" sz="1400" dirty="0"/>
          </a:p>
          <a:p>
            <a:r>
              <a:rPr lang="en-US" sz="1400" b="1" dirty="0"/>
              <a:t>Form Lookups</a:t>
            </a:r>
          </a:p>
          <a:p>
            <a:pPr>
              <a:buFont typeface="Arial" panose="020B0604020202020204" pitchFamily="34" charset="0"/>
              <a:buChar char="•"/>
            </a:pPr>
            <a:r>
              <a:rPr lang="en-US" sz="1400" dirty="0">
                <a:hlinkClick r:id="rId9"/>
              </a:rPr>
              <a:t>How To Create A Lookup Method In D365 Forms</a:t>
            </a:r>
            <a:endParaRPr lang="en-US" sz="1400" dirty="0"/>
          </a:p>
          <a:p>
            <a:pPr>
              <a:buFont typeface="Arial" panose="020B0604020202020204" pitchFamily="34" charset="0"/>
              <a:buChar char="•"/>
            </a:pPr>
            <a:r>
              <a:rPr lang="en-US" sz="1400" dirty="0">
                <a:hlinkClick r:id="rId10"/>
              </a:rPr>
              <a:t>How To Override A Lookup Method In D365 Forms</a:t>
            </a:r>
            <a:endParaRPr lang="en-US" sz="1400" dirty="0"/>
          </a:p>
          <a:p>
            <a:endParaRPr lang="en-US" sz="1400" dirty="0"/>
          </a:p>
        </p:txBody>
      </p:sp>
      <p:sp>
        <p:nvSpPr>
          <p:cNvPr id="4" name="Text Placeholder 2">
            <a:extLst>
              <a:ext uri="{FF2B5EF4-FFF2-40B4-BE49-F238E27FC236}">
                <a16:creationId xmlns:a16="http://schemas.microsoft.com/office/drawing/2014/main" id="{2D993816-5B23-6EB6-90B9-59462C6B6165}"/>
              </a:ext>
            </a:extLst>
          </p:cNvPr>
          <p:cNvSpPr txBox="1">
            <a:spLocks/>
          </p:cNvSpPr>
          <p:nvPr/>
        </p:nvSpPr>
        <p:spPr>
          <a:xfrm>
            <a:off x="5169528" y="1595360"/>
            <a:ext cx="6905931" cy="4035501"/>
          </a:xfrm>
          <a:prstGeom prst="rect">
            <a:avLst/>
          </a:prstGeom>
        </p:spPr>
        <p:txBody>
          <a:bodyPr vert="horz" wrap="square" lIns="146304" tIns="91440" rIns="146304" bIns="91440" rtlCol="0">
            <a:no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3600" kern="1200" spc="0" baseline="0">
                <a:solidFill>
                  <a:srgbClr val="000000"/>
                </a:solidFill>
                <a:latin typeface="+mn-lt"/>
                <a:ea typeface="+mn-ea"/>
                <a:cs typeface="Segoe UI" panose="020B0502040204020203" pitchFamily="34" charset="0"/>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800" kern="1200" spc="0" baseline="0">
                <a:solidFill>
                  <a:srgbClr val="000000"/>
                </a:solidFill>
                <a:latin typeface="+mn-lt"/>
                <a:ea typeface="+mn-ea"/>
                <a:cs typeface="Segoe UI" panose="020B0502040204020203" pitchFamily="34" charset="0"/>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solidFill>
                  <a:srgbClr val="000000"/>
                </a:solidFill>
                <a:latin typeface="+mn-lt"/>
                <a:ea typeface="+mn-ea"/>
                <a:cs typeface="Segoe UI" panose="020B0502040204020203" pitchFamily="34" charset="0"/>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400" b="1" dirty="0"/>
              <a:t>Display Method</a:t>
            </a:r>
          </a:p>
          <a:p>
            <a:r>
              <a:rPr lang="en-US" sz="1400" dirty="0">
                <a:hlinkClick r:id="rId11"/>
              </a:rPr>
              <a:t>How To Write A D365 Display Method</a:t>
            </a:r>
            <a:endParaRPr lang="en-US" sz="1400" dirty="0"/>
          </a:p>
          <a:p>
            <a:r>
              <a:rPr lang="en-US" sz="1400" b="1" dirty="0"/>
              <a:t>Edit Method</a:t>
            </a:r>
          </a:p>
          <a:p>
            <a:r>
              <a:rPr lang="en-US" sz="1400" dirty="0">
                <a:hlinkClick r:id="rId12"/>
              </a:rPr>
              <a:t>How To Write A D365 Edit Method</a:t>
            </a:r>
            <a:endParaRPr lang="en-US" sz="1400" dirty="0"/>
          </a:p>
          <a:p>
            <a:r>
              <a:rPr lang="en-US" sz="1400" b="1" dirty="0" err="1"/>
              <a:t>JumpRef</a:t>
            </a:r>
            <a:endParaRPr lang="en-US" sz="1400" b="1" dirty="0"/>
          </a:p>
          <a:p>
            <a:r>
              <a:rPr lang="en-US" sz="1400" dirty="0">
                <a:hlinkClick r:id="rId13"/>
              </a:rPr>
              <a:t>How To Override The D365 </a:t>
            </a:r>
            <a:r>
              <a:rPr lang="en-US" sz="1400" dirty="0" err="1">
                <a:hlinkClick r:id="rId13"/>
              </a:rPr>
              <a:t>JumpRef</a:t>
            </a:r>
            <a:endParaRPr lang="en-US" sz="1400" dirty="0"/>
          </a:p>
          <a:p>
            <a:r>
              <a:rPr lang="en-US" sz="1400" b="1" dirty="0"/>
              <a:t>Number Sequence</a:t>
            </a:r>
          </a:p>
          <a:p>
            <a:r>
              <a:rPr lang="en-US" sz="1400" dirty="0">
                <a:hlinkClick r:id="rId14"/>
              </a:rPr>
              <a:t>How To Develop A D365 Number Sequence</a:t>
            </a:r>
            <a:endParaRPr lang="en-US" sz="1400" dirty="0"/>
          </a:p>
          <a:p>
            <a:r>
              <a:rPr lang="en-US" sz="1400" dirty="0">
                <a:hlinkClick r:id="rId15"/>
              </a:rPr>
              <a:t>How To Use A D365 Number Sequence</a:t>
            </a:r>
            <a:endParaRPr lang="en-US" sz="1400" dirty="0"/>
          </a:p>
          <a:p>
            <a:r>
              <a:rPr lang="en-US" sz="1400" b="1" dirty="0"/>
              <a:t>Functional Form Usage</a:t>
            </a:r>
          </a:p>
          <a:p>
            <a:r>
              <a:rPr lang="en-US" sz="1400" dirty="0">
                <a:hlinkClick r:id="rId16"/>
              </a:rPr>
              <a:t>How To Filter Data In D365 Forms</a:t>
            </a:r>
            <a:endParaRPr lang="en-US" sz="1400" dirty="0"/>
          </a:p>
          <a:p>
            <a:r>
              <a:rPr lang="en-US" sz="1400" dirty="0">
                <a:hlinkClick r:id="rId17"/>
              </a:rPr>
              <a:t>How To Use D365 View Details</a:t>
            </a:r>
            <a:endParaRPr lang="en-US" sz="1400" dirty="0"/>
          </a:p>
          <a:p>
            <a:endParaRPr lang="en-US" sz="1400" dirty="0"/>
          </a:p>
        </p:txBody>
      </p:sp>
    </p:spTree>
    <p:extLst>
      <p:ext uri="{BB962C8B-B14F-4D97-AF65-F5344CB8AC3E}">
        <p14:creationId xmlns:p14="http://schemas.microsoft.com/office/powerpoint/2010/main" val="939701111"/>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9A9AF1B0-4DAB-4458-0669-0DCD524BE89D}"/>
              </a:ext>
            </a:extLst>
          </p:cNvPr>
          <p:cNvSpPr>
            <a:spLocks noGrp="1"/>
          </p:cNvSpPr>
          <p:nvPr>
            <p:ph type="title"/>
          </p:nvPr>
        </p:nvSpPr>
        <p:spPr>
          <a:xfrm>
            <a:off x="1423549" y="2821286"/>
            <a:ext cx="9589375" cy="1351952"/>
          </a:xfrm>
          <a:ln>
            <a:noFill/>
          </a:ln>
        </p:spPr>
        <p:txBody>
          <a:bodyPr/>
          <a:lstStyle>
            <a:lvl1pPr>
              <a:defRPr sz="4400"/>
            </a:lvl1pPr>
          </a:lstStyle>
          <a:p>
            <a:pPr algn="ctr"/>
            <a:r>
              <a:rPr lang="en-US" dirty="0"/>
              <a:t>X++ Development</a:t>
            </a:r>
            <a:endParaRPr lang="en-US" b="1" dirty="0">
              <a:solidFill>
                <a:srgbClr val="1E275C"/>
              </a:solidFill>
            </a:endParaRPr>
          </a:p>
        </p:txBody>
      </p:sp>
    </p:spTree>
    <p:extLst>
      <p:ext uri="{BB962C8B-B14F-4D97-AF65-F5344CB8AC3E}">
        <p14:creationId xmlns:p14="http://schemas.microsoft.com/office/powerpoint/2010/main" val="3869000583"/>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32D852-D715-2331-E590-48FA06DE73A9}"/>
              </a:ext>
            </a:extLst>
          </p:cNvPr>
          <p:cNvSpPr>
            <a:spLocks noGrp="1"/>
          </p:cNvSpPr>
          <p:nvPr>
            <p:ph type="title"/>
          </p:nvPr>
        </p:nvSpPr>
        <p:spPr/>
        <p:txBody>
          <a:bodyPr/>
          <a:lstStyle/>
          <a:p>
            <a:r>
              <a:rPr lang="en-US" dirty="0"/>
              <a:t>X++ Queries And Coding</a:t>
            </a:r>
          </a:p>
        </p:txBody>
      </p:sp>
    </p:spTree>
    <p:extLst>
      <p:ext uri="{BB962C8B-B14F-4D97-AF65-F5344CB8AC3E}">
        <p14:creationId xmlns:p14="http://schemas.microsoft.com/office/powerpoint/2010/main" val="3366366454"/>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p:txBody>
          <a:bodyPr/>
          <a:lstStyle/>
          <a:p>
            <a:r>
              <a:rPr lang="en-US" dirty="0"/>
              <a:t>Runnable Class (Job)</a:t>
            </a:r>
          </a:p>
        </p:txBody>
      </p:sp>
      <p:sp>
        <p:nvSpPr>
          <p:cNvPr id="3" name="Text Placeholder 2">
            <a:extLst>
              <a:ext uri="{FF2B5EF4-FFF2-40B4-BE49-F238E27FC236}">
                <a16:creationId xmlns:a16="http://schemas.microsoft.com/office/drawing/2014/main" id="{5A7726D4-3A85-A0C9-C346-9BDEE9BAF4BD}"/>
              </a:ext>
            </a:extLst>
          </p:cNvPr>
          <p:cNvSpPr>
            <a:spLocks noGrp="1"/>
          </p:cNvSpPr>
          <p:nvPr>
            <p:ph idx="1"/>
          </p:nvPr>
        </p:nvSpPr>
        <p:spPr/>
        <p:txBody>
          <a:bodyPr/>
          <a:lstStyle/>
          <a:p>
            <a:r>
              <a:rPr lang="en-US" dirty="0">
                <a:hlinkClick r:id="rId2"/>
              </a:rPr>
              <a:t>How To Write A D365 Runnable Class</a:t>
            </a:r>
            <a:endParaRPr lang="en-US" dirty="0"/>
          </a:p>
        </p:txBody>
      </p:sp>
      <p:pic>
        <p:nvPicPr>
          <p:cNvPr id="16386" name="Picture 2">
            <a:extLst>
              <a:ext uri="{FF2B5EF4-FFF2-40B4-BE49-F238E27FC236}">
                <a16:creationId xmlns:a16="http://schemas.microsoft.com/office/drawing/2014/main" id="{4642C0EF-CB5F-B63A-B2B9-72A4ED0BD25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121" y="2397549"/>
            <a:ext cx="5036743" cy="3551725"/>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a:extLst>
              <a:ext uri="{FF2B5EF4-FFF2-40B4-BE49-F238E27FC236}">
                <a16:creationId xmlns:a16="http://schemas.microsoft.com/office/drawing/2014/main" id="{C7FC84CF-B1A2-F489-E87E-FC991365942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14946" y="2228417"/>
            <a:ext cx="5753791" cy="181369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B7EF62D5-EE11-6A5F-19A6-ED95722AE761}"/>
              </a:ext>
            </a:extLst>
          </p:cNvPr>
          <p:cNvPicPr>
            <a:picLocks noChangeAspect="1"/>
          </p:cNvPicPr>
          <p:nvPr/>
        </p:nvPicPr>
        <p:blipFill>
          <a:blip r:embed="rId5"/>
          <a:stretch>
            <a:fillRect/>
          </a:stretch>
        </p:blipFill>
        <p:spPr>
          <a:xfrm>
            <a:off x="6862526" y="3580298"/>
            <a:ext cx="3856163" cy="1619066"/>
          </a:xfrm>
          <a:prstGeom prst="rect">
            <a:avLst/>
          </a:prstGeom>
        </p:spPr>
      </p:pic>
      <p:pic>
        <p:nvPicPr>
          <p:cNvPr id="10" name="Picture 9">
            <a:extLst>
              <a:ext uri="{FF2B5EF4-FFF2-40B4-BE49-F238E27FC236}">
                <a16:creationId xmlns:a16="http://schemas.microsoft.com/office/drawing/2014/main" id="{AB3593F1-F8A7-9A70-FD7B-9F51D3ED732C}"/>
              </a:ext>
            </a:extLst>
          </p:cNvPr>
          <p:cNvPicPr>
            <a:picLocks noChangeAspect="1"/>
          </p:cNvPicPr>
          <p:nvPr/>
        </p:nvPicPr>
        <p:blipFill>
          <a:blip r:embed="rId6"/>
          <a:stretch>
            <a:fillRect/>
          </a:stretch>
        </p:blipFill>
        <p:spPr>
          <a:xfrm>
            <a:off x="5310351" y="5245225"/>
            <a:ext cx="6668431" cy="809738"/>
          </a:xfrm>
          <a:prstGeom prst="rect">
            <a:avLst/>
          </a:prstGeom>
        </p:spPr>
      </p:pic>
    </p:spTree>
    <p:extLst>
      <p:ext uri="{BB962C8B-B14F-4D97-AF65-F5344CB8AC3E}">
        <p14:creationId xmlns:p14="http://schemas.microsoft.com/office/powerpoint/2010/main" val="3969197703"/>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p:txBody>
          <a:bodyPr/>
          <a:lstStyle/>
          <a:p>
            <a:r>
              <a:rPr lang="en-US" dirty="0"/>
              <a:t>X++ Select Statements</a:t>
            </a:r>
          </a:p>
        </p:txBody>
      </p:sp>
      <p:sp>
        <p:nvSpPr>
          <p:cNvPr id="3" name="Text Placeholder 2">
            <a:extLst>
              <a:ext uri="{FF2B5EF4-FFF2-40B4-BE49-F238E27FC236}">
                <a16:creationId xmlns:a16="http://schemas.microsoft.com/office/drawing/2014/main" id="{5A7726D4-3A85-A0C9-C346-9BDEE9BAF4BD}"/>
              </a:ext>
            </a:extLst>
          </p:cNvPr>
          <p:cNvSpPr>
            <a:spLocks noGrp="1"/>
          </p:cNvSpPr>
          <p:nvPr>
            <p:ph idx="1"/>
          </p:nvPr>
        </p:nvSpPr>
        <p:spPr/>
        <p:txBody>
          <a:bodyPr/>
          <a:lstStyle/>
          <a:p>
            <a:r>
              <a:rPr lang="en-US" dirty="0">
                <a:hlinkClick r:id="rId2"/>
              </a:rPr>
              <a:t>How To Write An X++ Select Statement</a:t>
            </a:r>
            <a:endParaRPr lang="en-US" dirty="0"/>
          </a:p>
          <a:p>
            <a:endParaRPr lang="en-US" dirty="0"/>
          </a:p>
        </p:txBody>
      </p:sp>
      <p:pic>
        <p:nvPicPr>
          <p:cNvPr id="4098" name="Picture 2">
            <a:extLst>
              <a:ext uri="{FF2B5EF4-FFF2-40B4-BE49-F238E27FC236}">
                <a16:creationId xmlns:a16="http://schemas.microsoft.com/office/drawing/2014/main" id="{222082D2-B456-3BDA-06D8-7DE47C91EE0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6048" y="2631387"/>
            <a:ext cx="4447342" cy="259650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B38CF95D-C99F-F284-CFBA-D95A6F88D986}"/>
              </a:ext>
            </a:extLst>
          </p:cNvPr>
          <p:cNvPicPr>
            <a:picLocks noChangeAspect="1"/>
          </p:cNvPicPr>
          <p:nvPr/>
        </p:nvPicPr>
        <p:blipFill>
          <a:blip r:embed="rId4"/>
          <a:stretch>
            <a:fillRect/>
          </a:stretch>
        </p:blipFill>
        <p:spPr>
          <a:xfrm>
            <a:off x="5553530" y="2631387"/>
            <a:ext cx="3839111" cy="1047896"/>
          </a:xfrm>
          <a:prstGeom prst="rect">
            <a:avLst/>
          </a:prstGeom>
        </p:spPr>
      </p:pic>
    </p:spTree>
    <p:extLst>
      <p:ext uri="{BB962C8B-B14F-4D97-AF65-F5344CB8AC3E}">
        <p14:creationId xmlns:p14="http://schemas.microsoft.com/office/powerpoint/2010/main" val="1626141865"/>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p:txBody>
          <a:bodyPr/>
          <a:lstStyle/>
          <a:p>
            <a:r>
              <a:rPr lang="en-US" dirty="0"/>
              <a:t>X++ While Select Statement</a:t>
            </a:r>
          </a:p>
        </p:txBody>
      </p:sp>
      <p:sp>
        <p:nvSpPr>
          <p:cNvPr id="3" name="Text Placeholder 2">
            <a:extLst>
              <a:ext uri="{FF2B5EF4-FFF2-40B4-BE49-F238E27FC236}">
                <a16:creationId xmlns:a16="http://schemas.microsoft.com/office/drawing/2014/main" id="{5A7726D4-3A85-A0C9-C346-9BDEE9BAF4BD}"/>
              </a:ext>
            </a:extLst>
          </p:cNvPr>
          <p:cNvSpPr>
            <a:spLocks noGrp="1"/>
          </p:cNvSpPr>
          <p:nvPr>
            <p:ph idx="1"/>
          </p:nvPr>
        </p:nvSpPr>
        <p:spPr/>
        <p:txBody>
          <a:bodyPr/>
          <a:lstStyle/>
          <a:p>
            <a:r>
              <a:rPr lang="en-US" sz="2000" dirty="0">
                <a:hlinkClick r:id="rId2"/>
              </a:rPr>
              <a:t>How To Write A While Select Statement</a:t>
            </a:r>
            <a:endParaRPr lang="en-US" sz="2000" dirty="0"/>
          </a:p>
          <a:p>
            <a:r>
              <a:rPr lang="en-US" sz="2000" b="0" i="0" dirty="0">
                <a:solidFill>
                  <a:srgbClr val="444444"/>
                </a:solidFill>
                <a:effectLst/>
                <a:latin typeface="Roboto" panose="02000000000000000000" pitchFamily="2" charset="0"/>
              </a:rPr>
              <a:t>a </a:t>
            </a:r>
            <a:r>
              <a:rPr lang="en-US" sz="2000" b="1" i="0" dirty="0">
                <a:solidFill>
                  <a:srgbClr val="444444"/>
                </a:solidFill>
                <a:effectLst/>
                <a:latin typeface="Roboto" panose="02000000000000000000" pitchFamily="2" charset="0"/>
              </a:rPr>
              <a:t>while select statement should be used when the number of records being retrieved could be more than one</a:t>
            </a:r>
            <a:r>
              <a:rPr lang="en-US" sz="2000" b="0" i="0" dirty="0">
                <a:solidFill>
                  <a:srgbClr val="444444"/>
                </a:solidFill>
                <a:effectLst/>
                <a:latin typeface="Roboto" panose="02000000000000000000" pitchFamily="2" charset="0"/>
              </a:rPr>
              <a:t>.</a:t>
            </a:r>
            <a:endParaRPr lang="en-US" sz="2000" dirty="0"/>
          </a:p>
        </p:txBody>
      </p:sp>
      <p:pic>
        <p:nvPicPr>
          <p:cNvPr id="5122" name="Picture 2">
            <a:extLst>
              <a:ext uri="{FF2B5EF4-FFF2-40B4-BE49-F238E27FC236}">
                <a16:creationId xmlns:a16="http://schemas.microsoft.com/office/drawing/2014/main" id="{99428BE6-4902-D483-E4A6-1D8EDEA28E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5213" y="2709883"/>
            <a:ext cx="3435562" cy="346349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655FB3B1-2D37-CA48-6DB7-47C959B98742}"/>
              </a:ext>
            </a:extLst>
          </p:cNvPr>
          <p:cNvPicPr>
            <a:picLocks noChangeAspect="1"/>
          </p:cNvPicPr>
          <p:nvPr/>
        </p:nvPicPr>
        <p:blipFill>
          <a:blip r:embed="rId4"/>
          <a:stretch>
            <a:fillRect/>
          </a:stretch>
        </p:blipFill>
        <p:spPr>
          <a:xfrm>
            <a:off x="3735620" y="2709883"/>
            <a:ext cx="2875526" cy="911572"/>
          </a:xfrm>
          <a:prstGeom prst="rect">
            <a:avLst/>
          </a:prstGeom>
        </p:spPr>
      </p:pic>
      <p:pic>
        <p:nvPicPr>
          <p:cNvPr id="9" name="Picture 8">
            <a:extLst>
              <a:ext uri="{FF2B5EF4-FFF2-40B4-BE49-F238E27FC236}">
                <a16:creationId xmlns:a16="http://schemas.microsoft.com/office/drawing/2014/main" id="{BF595505-3D2B-9AFD-164B-ADAD7CEEA388}"/>
              </a:ext>
            </a:extLst>
          </p:cNvPr>
          <p:cNvPicPr>
            <a:picLocks noChangeAspect="1"/>
          </p:cNvPicPr>
          <p:nvPr/>
        </p:nvPicPr>
        <p:blipFill>
          <a:blip r:embed="rId5"/>
          <a:stretch>
            <a:fillRect/>
          </a:stretch>
        </p:blipFill>
        <p:spPr>
          <a:xfrm>
            <a:off x="6685991" y="2513206"/>
            <a:ext cx="5525271" cy="1810003"/>
          </a:xfrm>
          <a:prstGeom prst="rect">
            <a:avLst/>
          </a:prstGeom>
        </p:spPr>
      </p:pic>
      <p:pic>
        <p:nvPicPr>
          <p:cNvPr id="13" name="Picture 12">
            <a:extLst>
              <a:ext uri="{FF2B5EF4-FFF2-40B4-BE49-F238E27FC236}">
                <a16:creationId xmlns:a16="http://schemas.microsoft.com/office/drawing/2014/main" id="{762144B6-B42D-2A2D-D7F9-66C79EB8C3C1}"/>
              </a:ext>
            </a:extLst>
          </p:cNvPr>
          <p:cNvPicPr>
            <a:picLocks noChangeAspect="1"/>
          </p:cNvPicPr>
          <p:nvPr/>
        </p:nvPicPr>
        <p:blipFill>
          <a:blip r:embed="rId6"/>
          <a:stretch>
            <a:fillRect/>
          </a:stretch>
        </p:blipFill>
        <p:spPr>
          <a:xfrm>
            <a:off x="6690753" y="4441629"/>
            <a:ext cx="5515745" cy="1590897"/>
          </a:xfrm>
          <a:prstGeom prst="rect">
            <a:avLst/>
          </a:prstGeom>
        </p:spPr>
      </p:pic>
    </p:spTree>
    <p:extLst>
      <p:ext uri="{BB962C8B-B14F-4D97-AF65-F5344CB8AC3E}">
        <p14:creationId xmlns:p14="http://schemas.microsoft.com/office/powerpoint/2010/main" val="3260492610"/>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p:txBody>
          <a:bodyPr/>
          <a:lstStyle/>
          <a:p>
            <a:r>
              <a:rPr lang="en-US"/>
              <a:t>X++ Joins</a:t>
            </a:r>
            <a:endParaRPr lang="en-US" dirty="0"/>
          </a:p>
        </p:txBody>
      </p:sp>
      <p:sp>
        <p:nvSpPr>
          <p:cNvPr id="3" name="Text Placeholder 2">
            <a:extLst>
              <a:ext uri="{FF2B5EF4-FFF2-40B4-BE49-F238E27FC236}">
                <a16:creationId xmlns:a16="http://schemas.microsoft.com/office/drawing/2014/main" id="{5A7726D4-3A85-A0C9-C346-9BDEE9BAF4BD}"/>
              </a:ext>
            </a:extLst>
          </p:cNvPr>
          <p:cNvSpPr>
            <a:spLocks noGrp="1"/>
          </p:cNvSpPr>
          <p:nvPr>
            <p:ph idx="1"/>
          </p:nvPr>
        </p:nvSpPr>
        <p:spPr/>
        <p:txBody>
          <a:bodyPr/>
          <a:lstStyle/>
          <a:p>
            <a:pPr>
              <a:buFont typeface="Arial" panose="020B0604020202020204" pitchFamily="34" charset="0"/>
              <a:buChar char="•"/>
            </a:pPr>
            <a:r>
              <a:rPr lang="en-US" sz="1800" dirty="0">
                <a:hlinkClick r:id="rId2"/>
              </a:rPr>
              <a:t>D365 Joins in x++</a:t>
            </a:r>
            <a:endParaRPr lang="en-US" sz="1800" dirty="0"/>
          </a:p>
          <a:p>
            <a:pPr>
              <a:buFont typeface="Arial" panose="020B0604020202020204" pitchFamily="34" charset="0"/>
              <a:buChar char="•"/>
            </a:pPr>
            <a:r>
              <a:rPr lang="en-US" sz="1800" dirty="0">
                <a:hlinkClick r:id="rId3"/>
              </a:rPr>
              <a:t>D365 Outer Join in x++</a:t>
            </a:r>
            <a:endParaRPr lang="en-US" sz="1800" dirty="0"/>
          </a:p>
          <a:p>
            <a:pPr algn="l">
              <a:buFont typeface="Arial" panose="020B0604020202020204" pitchFamily="34" charset="0"/>
              <a:buChar char="•"/>
            </a:pPr>
            <a:r>
              <a:rPr lang="en-US" sz="1800" b="1" i="0" dirty="0">
                <a:solidFill>
                  <a:srgbClr val="444444"/>
                </a:solidFill>
                <a:effectLst/>
                <a:latin typeface="inherit"/>
              </a:rPr>
              <a:t>Join </a:t>
            </a:r>
            <a:r>
              <a:rPr lang="en-US" sz="1800" b="0" i="0" dirty="0">
                <a:solidFill>
                  <a:srgbClr val="444444"/>
                </a:solidFill>
                <a:effectLst/>
                <a:latin typeface="inherit"/>
              </a:rPr>
              <a:t>– This is the same as an ‘inner join’ in T-SQL. However, in the X++ language the word ‘inner’ is not written. This returns a row when there is a match in both tables.</a:t>
            </a:r>
          </a:p>
          <a:p>
            <a:pPr algn="l">
              <a:buFont typeface="Arial" panose="020B0604020202020204" pitchFamily="34" charset="0"/>
              <a:buChar char="•"/>
            </a:pPr>
            <a:r>
              <a:rPr lang="en-US" sz="1800" b="1" i="0" dirty="0">
                <a:solidFill>
                  <a:srgbClr val="444444"/>
                </a:solidFill>
                <a:effectLst/>
                <a:latin typeface="inherit"/>
              </a:rPr>
              <a:t>Outer Join</a:t>
            </a:r>
            <a:r>
              <a:rPr lang="en-US" sz="1800" b="0" i="0" dirty="0">
                <a:solidFill>
                  <a:srgbClr val="444444"/>
                </a:solidFill>
                <a:effectLst/>
                <a:latin typeface="inherit"/>
              </a:rPr>
              <a:t> – This is the same as a ‘Left Join’ in T-SQL. This will return all rows from the left table, even if there is not a match in the right table. Note: There is not ‘right join’ in x++. However, a developer can just change which table is first, and which table is second to come up with the same result as a ‘right join’.</a:t>
            </a:r>
          </a:p>
          <a:p>
            <a:pPr algn="l">
              <a:buFont typeface="Arial" panose="020B0604020202020204" pitchFamily="34" charset="0"/>
              <a:buChar char="•"/>
            </a:pPr>
            <a:r>
              <a:rPr lang="en-US" sz="1800" b="1" i="0" dirty="0">
                <a:solidFill>
                  <a:srgbClr val="444444"/>
                </a:solidFill>
                <a:effectLst/>
                <a:latin typeface="inherit"/>
              </a:rPr>
              <a:t>Exists join</a:t>
            </a:r>
            <a:r>
              <a:rPr lang="en-US" sz="1800" b="0" i="0" dirty="0">
                <a:solidFill>
                  <a:srgbClr val="444444"/>
                </a:solidFill>
                <a:effectLst/>
                <a:latin typeface="inherit"/>
              </a:rPr>
              <a:t> – In T-SQL, there is an </a:t>
            </a:r>
            <a:r>
              <a:rPr lang="en-US" sz="1800" b="0" i="0" u="none" strike="noStrike" dirty="0">
                <a:solidFill>
                  <a:srgbClr val="13C4A5"/>
                </a:solidFill>
                <a:effectLst/>
                <a:latin typeface="inherit"/>
                <a:hlinkClick r:id="rId4"/>
              </a:rPr>
              <a:t>EXISTS </a:t>
            </a:r>
            <a:r>
              <a:rPr lang="en-US" sz="1800" b="0" i="0" dirty="0">
                <a:solidFill>
                  <a:srgbClr val="444444"/>
                </a:solidFill>
                <a:effectLst/>
                <a:latin typeface="inherit"/>
              </a:rPr>
              <a:t>keyword. However, it is not used as a ‘join’. In X++, this word is used to achieve a similar effect. But, it used differently. See example below. Using the exists join will return records from the first table, only if there exists a record in the second table. Note: It will NOT return any records from the second table. And importantly, if there are many records in the second table, the number of rows in the result set will not increase. The system will stop looking after it finds one match in the second table.</a:t>
            </a:r>
          </a:p>
          <a:p>
            <a:pPr algn="l">
              <a:buFont typeface="Arial" panose="020B0604020202020204" pitchFamily="34" charset="0"/>
              <a:buChar char="•"/>
            </a:pPr>
            <a:r>
              <a:rPr lang="en-US" sz="1800" b="1" i="0" dirty="0" err="1">
                <a:solidFill>
                  <a:srgbClr val="444444"/>
                </a:solidFill>
                <a:effectLst/>
                <a:latin typeface="inherit"/>
              </a:rPr>
              <a:t>NotExists</a:t>
            </a:r>
            <a:r>
              <a:rPr lang="en-US" sz="1800" b="0" i="0" dirty="0">
                <a:solidFill>
                  <a:srgbClr val="444444"/>
                </a:solidFill>
                <a:effectLst/>
                <a:latin typeface="inherit"/>
              </a:rPr>
              <a:t> join – This returns a row in the first table, if there does NOT exist a match in the second (or joined) table.</a:t>
            </a:r>
          </a:p>
          <a:p>
            <a:endParaRPr lang="en-US" sz="1800" dirty="0"/>
          </a:p>
        </p:txBody>
      </p:sp>
    </p:spTree>
    <p:extLst>
      <p:ext uri="{BB962C8B-B14F-4D97-AF65-F5344CB8AC3E}">
        <p14:creationId xmlns:p14="http://schemas.microsoft.com/office/powerpoint/2010/main" val="919913815"/>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p:txBody>
          <a:bodyPr/>
          <a:lstStyle/>
          <a:p>
            <a:r>
              <a:rPr lang="en-US" dirty="0"/>
              <a:t>X++ Join</a:t>
            </a:r>
          </a:p>
        </p:txBody>
      </p:sp>
      <p:pic>
        <p:nvPicPr>
          <p:cNvPr id="6146" name="Picture 2">
            <a:extLst>
              <a:ext uri="{FF2B5EF4-FFF2-40B4-BE49-F238E27FC236}">
                <a16:creationId xmlns:a16="http://schemas.microsoft.com/office/drawing/2014/main" id="{6A1EDB42-C74B-8D3B-2B80-76CC8567A24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805" y="1375350"/>
            <a:ext cx="5658432" cy="42438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3281773"/>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p:txBody>
          <a:bodyPr/>
          <a:lstStyle/>
          <a:p>
            <a:r>
              <a:rPr lang="en-US" dirty="0"/>
              <a:t>X++ Outer Join</a:t>
            </a:r>
          </a:p>
        </p:txBody>
      </p:sp>
      <p:pic>
        <p:nvPicPr>
          <p:cNvPr id="7170" name="Picture 2">
            <a:extLst>
              <a:ext uri="{FF2B5EF4-FFF2-40B4-BE49-F238E27FC236}">
                <a16:creationId xmlns:a16="http://schemas.microsoft.com/office/drawing/2014/main" id="{63F49A24-C633-C27F-6227-05C48902BC3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1050" y="1431185"/>
            <a:ext cx="6065838" cy="45493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4093416"/>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p:txBody>
          <a:bodyPr/>
          <a:lstStyle/>
          <a:p>
            <a:r>
              <a:rPr lang="en-US" dirty="0"/>
              <a:t>X++ Exists Join</a:t>
            </a:r>
          </a:p>
        </p:txBody>
      </p:sp>
      <p:pic>
        <p:nvPicPr>
          <p:cNvPr id="10242" name="Picture 2">
            <a:extLst>
              <a:ext uri="{FF2B5EF4-FFF2-40B4-BE49-F238E27FC236}">
                <a16:creationId xmlns:a16="http://schemas.microsoft.com/office/drawing/2014/main" id="{B7AD0C71-95A6-9242-CEBB-C8C73932D7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410" y="1380004"/>
            <a:ext cx="6200597" cy="465044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D41AED4B-79C1-4B80-C7BD-07548469EDD3}"/>
              </a:ext>
            </a:extLst>
          </p:cNvPr>
          <p:cNvPicPr>
            <a:picLocks noChangeAspect="1"/>
          </p:cNvPicPr>
          <p:nvPr/>
        </p:nvPicPr>
        <p:blipFill>
          <a:blip r:embed="rId3"/>
          <a:stretch>
            <a:fillRect/>
          </a:stretch>
        </p:blipFill>
        <p:spPr>
          <a:xfrm>
            <a:off x="7130479" y="1410547"/>
            <a:ext cx="4734586" cy="1819529"/>
          </a:xfrm>
          <a:prstGeom prst="rect">
            <a:avLst/>
          </a:prstGeom>
        </p:spPr>
      </p:pic>
    </p:spTree>
    <p:extLst>
      <p:ext uri="{BB962C8B-B14F-4D97-AF65-F5344CB8AC3E}">
        <p14:creationId xmlns:p14="http://schemas.microsoft.com/office/powerpoint/2010/main" val="3285832432"/>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p:txBody>
          <a:bodyPr/>
          <a:lstStyle/>
          <a:p>
            <a:r>
              <a:rPr lang="en-US" dirty="0"/>
              <a:t>X++ </a:t>
            </a:r>
            <a:r>
              <a:rPr lang="en-US" dirty="0" err="1"/>
              <a:t>NotExists</a:t>
            </a:r>
            <a:r>
              <a:rPr lang="en-US" dirty="0"/>
              <a:t> Join</a:t>
            </a:r>
          </a:p>
        </p:txBody>
      </p:sp>
      <p:pic>
        <p:nvPicPr>
          <p:cNvPr id="9218" name="Picture 2">
            <a:extLst>
              <a:ext uri="{FF2B5EF4-FFF2-40B4-BE49-F238E27FC236}">
                <a16:creationId xmlns:a16="http://schemas.microsoft.com/office/drawing/2014/main" id="{692EAB17-0A97-8142-4753-0EFC4DEE0AA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6019" y="1388930"/>
            <a:ext cx="5622218" cy="42166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1493419"/>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p:txBody>
          <a:bodyPr/>
          <a:lstStyle/>
          <a:p>
            <a:r>
              <a:rPr lang="en-US" dirty="0"/>
              <a:t>X++ Outer Join</a:t>
            </a:r>
          </a:p>
        </p:txBody>
      </p:sp>
      <p:pic>
        <p:nvPicPr>
          <p:cNvPr id="7170" name="Picture 2">
            <a:extLst>
              <a:ext uri="{FF2B5EF4-FFF2-40B4-BE49-F238E27FC236}">
                <a16:creationId xmlns:a16="http://schemas.microsoft.com/office/drawing/2014/main" id="{63F49A24-C633-C27F-6227-05C48902BC3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1050" y="1390990"/>
            <a:ext cx="6065838" cy="45493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2138202"/>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965AE04-2802-DDFC-4DF9-5AC6E19A727C}"/>
              </a:ext>
            </a:extLst>
          </p:cNvPr>
          <p:cNvSpPr>
            <a:spLocks noGrp="1"/>
          </p:cNvSpPr>
          <p:nvPr>
            <p:ph type="body" sz="quarter" idx="11"/>
          </p:nvPr>
        </p:nvSpPr>
        <p:spPr>
          <a:xfrm>
            <a:off x="774041" y="1672535"/>
            <a:ext cx="10471714" cy="4632253"/>
          </a:xfrm>
        </p:spPr>
        <p:txBody>
          <a:bodyPr numCol="1"/>
          <a:lstStyle/>
          <a:p>
            <a:r>
              <a:rPr lang="en-US" sz="3200" dirty="0"/>
              <a:t>Creating a project</a:t>
            </a:r>
          </a:p>
          <a:p>
            <a:r>
              <a:rPr lang="en-US" sz="3200" dirty="0"/>
              <a:t>Application Explorer</a:t>
            </a:r>
          </a:p>
          <a:p>
            <a:r>
              <a:rPr lang="en-US" sz="3200" dirty="0"/>
              <a:t>Creating objects (Table and Form)</a:t>
            </a:r>
          </a:p>
          <a:p>
            <a:r>
              <a:rPr lang="en-US" sz="3200" dirty="0"/>
              <a:t>X++ Queries</a:t>
            </a:r>
          </a:p>
          <a:p>
            <a:r>
              <a:rPr lang="en-US" sz="3200" dirty="0"/>
              <a:t>Conditional statements</a:t>
            </a:r>
          </a:p>
          <a:p>
            <a:r>
              <a:rPr lang="en-US" sz="3200" dirty="0"/>
              <a:t>Error handling</a:t>
            </a:r>
          </a:p>
        </p:txBody>
      </p:sp>
    </p:spTree>
    <p:extLst>
      <p:ext uri="{BB962C8B-B14F-4D97-AF65-F5344CB8AC3E}">
        <p14:creationId xmlns:p14="http://schemas.microsoft.com/office/powerpoint/2010/main" val="1638368458"/>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p:txBody>
          <a:bodyPr/>
          <a:lstStyle/>
          <a:p>
            <a:r>
              <a:rPr lang="en-US" dirty="0"/>
              <a:t>X++ Find Method</a:t>
            </a:r>
          </a:p>
        </p:txBody>
      </p:sp>
      <p:sp>
        <p:nvSpPr>
          <p:cNvPr id="3" name="Text Placeholder 2">
            <a:extLst>
              <a:ext uri="{FF2B5EF4-FFF2-40B4-BE49-F238E27FC236}">
                <a16:creationId xmlns:a16="http://schemas.microsoft.com/office/drawing/2014/main" id="{5A7726D4-3A85-A0C9-C346-9BDEE9BAF4BD}"/>
              </a:ext>
            </a:extLst>
          </p:cNvPr>
          <p:cNvSpPr>
            <a:spLocks noGrp="1"/>
          </p:cNvSpPr>
          <p:nvPr>
            <p:ph idx="1"/>
          </p:nvPr>
        </p:nvSpPr>
        <p:spPr/>
        <p:txBody>
          <a:bodyPr/>
          <a:lstStyle/>
          <a:p>
            <a:r>
              <a:rPr lang="en-US" dirty="0">
                <a:hlinkClick r:id="rId2"/>
              </a:rPr>
              <a:t>How To Write A D365 Find Method</a:t>
            </a:r>
            <a:endParaRPr lang="en-US" dirty="0"/>
          </a:p>
        </p:txBody>
      </p:sp>
      <p:pic>
        <p:nvPicPr>
          <p:cNvPr id="11266" name="Picture 2">
            <a:extLst>
              <a:ext uri="{FF2B5EF4-FFF2-40B4-BE49-F238E27FC236}">
                <a16:creationId xmlns:a16="http://schemas.microsoft.com/office/drawing/2014/main" id="{150973D9-A66D-92D3-40E8-577E8E2EFC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9177" y="2330316"/>
            <a:ext cx="5155728" cy="340909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1EE02351-8BF5-AFCD-B982-65AE4A1FA8E3}"/>
              </a:ext>
            </a:extLst>
          </p:cNvPr>
          <p:cNvPicPr>
            <a:picLocks noChangeAspect="1"/>
          </p:cNvPicPr>
          <p:nvPr/>
        </p:nvPicPr>
        <p:blipFill>
          <a:blip r:embed="rId4"/>
          <a:stretch>
            <a:fillRect/>
          </a:stretch>
        </p:blipFill>
        <p:spPr>
          <a:xfrm>
            <a:off x="3235296" y="3299037"/>
            <a:ext cx="4239217" cy="2543530"/>
          </a:xfrm>
          <a:prstGeom prst="rect">
            <a:avLst/>
          </a:prstGeom>
        </p:spPr>
      </p:pic>
      <p:pic>
        <p:nvPicPr>
          <p:cNvPr id="12" name="Picture 11">
            <a:extLst>
              <a:ext uri="{FF2B5EF4-FFF2-40B4-BE49-F238E27FC236}">
                <a16:creationId xmlns:a16="http://schemas.microsoft.com/office/drawing/2014/main" id="{3E513B59-7C34-2B69-F633-A7571BEDDB04}"/>
              </a:ext>
            </a:extLst>
          </p:cNvPr>
          <p:cNvPicPr>
            <a:picLocks noChangeAspect="1"/>
          </p:cNvPicPr>
          <p:nvPr/>
        </p:nvPicPr>
        <p:blipFill>
          <a:blip r:embed="rId5"/>
          <a:stretch>
            <a:fillRect/>
          </a:stretch>
        </p:blipFill>
        <p:spPr>
          <a:xfrm>
            <a:off x="7901491" y="2330316"/>
            <a:ext cx="3705051" cy="3419590"/>
          </a:xfrm>
          <a:prstGeom prst="rect">
            <a:avLst/>
          </a:prstGeom>
        </p:spPr>
      </p:pic>
    </p:spTree>
    <p:extLst>
      <p:ext uri="{BB962C8B-B14F-4D97-AF65-F5344CB8AC3E}">
        <p14:creationId xmlns:p14="http://schemas.microsoft.com/office/powerpoint/2010/main" val="823446278"/>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a:xfrm>
            <a:off x="732153" y="765713"/>
            <a:ext cx="10972484" cy="712249"/>
          </a:xfrm>
        </p:spPr>
        <p:txBody>
          <a:bodyPr wrap="square" anchor="ctr">
            <a:normAutofit/>
          </a:bodyPr>
          <a:lstStyle/>
          <a:p>
            <a:r>
              <a:rPr lang="en-US" sz="3700"/>
              <a:t>X++ Insert, Update, Delete</a:t>
            </a:r>
          </a:p>
        </p:txBody>
      </p:sp>
      <p:sp>
        <p:nvSpPr>
          <p:cNvPr id="3" name="Text Placeholder 2">
            <a:extLst>
              <a:ext uri="{FF2B5EF4-FFF2-40B4-BE49-F238E27FC236}">
                <a16:creationId xmlns:a16="http://schemas.microsoft.com/office/drawing/2014/main" id="{5A7726D4-3A85-A0C9-C346-9BDEE9BAF4BD}"/>
              </a:ext>
            </a:extLst>
          </p:cNvPr>
          <p:cNvSpPr>
            <a:spLocks noGrp="1"/>
          </p:cNvSpPr>
          <p:nvPr>
            <p:ph idx="1"/>
          </p:nvPr>
        </p:nvSpPr>
        <p:spPr>
          <a:xfrm>
            <a:off x="731836" y="1668462"/>
            <a:ext cx="5390992" cy="4190999"/>
          </a:xfrm>
        </p:spPr>
        <p:txBody>
          <a:bodyPr wrap="square">
            <a:normAutofit/>
          </a:bodyPr>
          <a:lstStyle/>
          <a:p>
            <a:pPr>
              <a:buFont typeface="Arial" panose="020B0604020202020204" pitchFamily="34" charset="0"/>
              <a:buChar char="•"/>
            </a:pPr>
            <a:r>
              <a:rPr lang="en-US">
                <a:hlinkClick r:id="rId2"/>
              </a:rPr>
              <a:t>How To Insert Data In D365</a:t>
            </a:r>
            <a:endParaRPr lang="en-US"/>
          </a:p>
          <a:p>
            <a:pPr>
              <a:buFont typeface="Arial" panose="020B0604020202020204" pitchFamily="34" charset="0"/>
              <a:buChar char="•"/>
            </a:pPr>
            <a:r>
              <a:rPr lang="en-US">
                <a:hlinkClick r:id="rId3"/>
              </a:rPr>
              <a:t>How To Update Data In D365</a:t>
            </a:r>
            <a:endParaRPr lang="en-US"/>
          </a:p>
          <a:p>
            <a:r>
              <a:rPr lang="en-US">
                <a:hlinkClick r:id="rId4"/>
              </a:rPr>
              <a:t>D365 </a:t>
            </a:r>
            <a:r>
              <a:rPr lang="en-US" err="1">
                <a:hlinkClick r:id="rId4"/>
              </a:rPr>
              <a:t>TTSBegin</a:t>
            </a:r>
            <a:r>
              <a:rPr lang="en-US">
                <a:hlinkClick r:id="rId4"/>
              </a:rPr>
              <a:t> and </a:t>
            </a:r>
            <a:r>
              <a:rPr lang="en-US" err="1">
                <a:hlinkClick r:id="rId4"/>
              </a:rPr>
              <a:t>TTSCommit</a:t>
            </a:r>
            <a:endParaRPr lang="en-US"/>
          </a:p>
          <a:p>
            <a:pPr marL="0" indent="0">
              <a:buNone/>
            </a:pPr>
            <a:endParaRPr lang="en-US" dirty="0"/>
          </a:p>
        </p:txBody>
      </p:sp>
      <p:pic>
        <p:nvPicPr>
          <p:cNvPr id="6" name="Picture 5">
            <a:extLst>
              <a:ext uri="{FF2B5EF4-FFF2-40B4-BE49-F238E27FC236}">
                <a16:creationId xmlns:a16="http://schemas.microsoft.com/office/drawing/2014/main" id="{169F10F7-707A-87CD-4AE7-D8E5793C2D0E}"/>
              </a:ext>
            </a:extLst>
          </p:cNvPr>
          <p:cNvPicPr>
            <a:picLocks noChangeAspect="1"/>
          </p:cNvPicPr>
          <p:nvPr/>
        </p:nvPicPr>
        <p:blipFill>
          <a:blip r:embed="rId5"/>
          <a:stretch>
            <a:fillRect/>
          </a:stretch>
        </p:blipFill>
        <p:spPr>
          <a:xfrm>
            <a:off x="6313328" y="2531310"/>
            <a:ext cx="5390992" cy="2465302"/>
          </a:xfrm>
          <a:prstGeom prst="rect">
            <a:avLst/>
          </a:prstGeom>
          <a:noFill/>
        </p:spPr>
      </p:pic>
    </p:spTree>
    <p:extLst>
      <p:ext uri="{BB962C8B-B14F-4D97-AF65-F5344CB8AC3E}">
        <p14:creationId xmlns:p14="http://schemas.microsoft.com/office/powerpoint/2010/main" val="4077194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p:txBody>
          <a:bodyPr/>
          <a:lstStyle/>
          <a:p>
            <a:r>
              <a:rPr lang="en-US" dirty="0"/>
              <a:t>X++ </a:t>
            </a:r>
            <a:r>
              <a:rPr lang="en-US" dirty="0" err="1"/>
              <a:t>Insert_Recordset</a:t>
            </a:r>
            <a:endParaRPr lang="en-US" dirty="0"/>
          </a:p>
        </p:txBody>
      </p:sp>
      <p:sp>
        <p:nvSpPr>
          <p:cNvPr id="3" name="Text Placeholder 2">
            <a:extLst>
              <a:ext uri="{FF2B5EF4-FFF2-40B4-BE49-F238E27FC236}">
                <a16:creationId xmlns:a16="http://schemas.microsoft.com/office/drawing/2014/main" id="{5A7726D4-3A85-A0C9-C346-9BDEE9BAF4BD}"/>
              </a:ext>
            </a:extLst>
          </p:cNvPr>
          <p:cNvSpPr>
            <a:spLocks noGrp="1"/>
          </p:cNvSpPr>
          <p:nvPr>
            <p:ph idx="1"/>
          </p:nvPr>
        </p:nvSpPr>
        <p:spPr/>
        <p:txBody>
          <a:bodyPr/>
          <a:lstStyle/>
          <a:p>
            <a:pPr>
              <a:buFont typeface="Arial" panose="020B0604020202020204" pitchFamily="34" charset="0"/>
              <a:buChar char="•"/>
            </a:pPr>
            <a:r>
              <a:rPr lang="en-US" sz="1800" dirty="0">
                <a:hlinkClick r:id="rId2"/>
              </a:rPr>
              <a:t>How To Use </a:t>
            </a:r>
            <a:r>
              <a:rPr lang="en-US" sz="1800" dirty="0" err="1">
                <a:hlinkClick r:id="rId2"/>
              </a:rPr>
              <a:t>Insert_recordset</a:t>
            </a:r>
            <a:r>
              <a:rPr lang="en-US" sz="1800" dirty="0">
                <a:hlinkClick r:id="rId2"/>
              </a:rPr>
              <a:t> in D365</a:t>
            </a:r>
            <a:endParaRPr lang="en-US" sz="1800" dirty="0"/>
          </a:p>
        </p:txBody>
      </p:sp>
      <p:pic>
        <p:nvPicPr>
          <p:cNvPr id="5" name="Picture 4">
            <a:extLst>
              <a:ext uri="{FF2B5EF4-FFF2-40B4-BE49-F238E27FC236}">
                <a16:creationId xmlns:a16="http://schemas.microsoft.com/office/drawing/2014/main" id="{CD2289EF-30A0-7080-1114-C20C875847E3}"/>
              </a:ext>
            </a:extLst>
          </p:cNvPr>
          <p:cNvPicPr>
            <a:picLocks noChangeAspect="1"/>
          </p:cNvPicPr>
          <p:nvPr/>
        </p:nvPicPr>
        <p:blipFill>
          <a:blip r:embed="rId3"/>
          <a:stretch>
            <a:fillRect/>
          </a:stretch>
        </p:blipFill>
        <p:spPr>
          <a:xfrm>
            <a:off x="413302" y="2084666"/>
            <a:ext cx="6268325" cy="3658111"/>
          </a:xfrm>
          <a:prstGeom prst="rect">
            <a:avLst/>
          </a:prstGeom>
        </p:spPr>
      </p:pic>
      <p:pic>
        <p:nvPicPr>
          <p:cNvPr id="8" name="Picture 7">
            <a:extLst>
              <a:ext uri="{FF2B5EF4-FFF2-40B4-BE49-F238E27FC236}">
                <a16:creationId xmlns:a16="http://schemas.microsoft.com/office/drawing/2014/main" id="{DD9747F9-1F43-8575-1BED-3E40EC01E423}"/>
              </a:ext>
            </a:extLst>
          </p:cNvPr>
          <p:cNvPicPr>
            <a:picLocks noChangeAspect="1"/>
          </p:cNvPicPr>
          <p:nvPr/>
        </p:nvPicPr>
        <p:blipFill>
          <a:blip r:embed="rId4"/>
          <a:stretch>
            <a:fillRect/>
          </a:stretch>
        </p:blipFill>
        <p:spPr>
          <a:xfrm>
            <a:off x="6808205" y="2253819"/>
            <a:ext cx="5652945" cy="2808237"/>
          </a:xfrm>
          <a:prstGeom prst="rect">
            <a:avLst/>
          </a:prstGeom>
        </p:spPr>
      </p:pic>
    </p:spTree>
    <p:extLst>
      <p:ext uri="{BB962C8B-B14F-4D97-AF65-F5344CB8AC3E}">
        <p14:creationId xmlns:p14="http://schemas.microsoft.com/office/powerpoint/2010/main" val="3461221974"/>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p:txBody>
          <a:bodyPr/>
          <a:lstStyle/>
          <a:p>
            <a:r>
              <a:rPr lang="en-US" dirty="0"/>
              <a:t>X++ </a:t>
            </a:r>
            <a:r>
              <a:rPr lang="en-US" dirty="0" err="1"/>
              <a:t>InsertDatabase</a:t>
            </a:r>
            <a:endParaRPr lang="en-US" dirty="0"/>
          </a:p>
        </p:txBody>
      </p:sp>
      <p:sp>
        <p:nvSpPr>
          <p:cNvPr id="3" name="Text Placeholder 2">
            <a:extLst>
              <a:ext uri="{FF2B5EF4-FFF2-40B4-BE49-F238E27FC236}">
                <a16:creationId xmlns:a16="http://schemas.microsoft.com/office/drawing/2014/main" id="{5A7726D4-3A85-A0C9-C346-9BDEE9BAF4BD}"/>
              </a:ext>
            </a:extLst>
          </p:cNvPr>
          <p:cNvSpPr>
            <a:spLocks noGrp="1"/>
          </p:cNvSpPr>
          <p:nvPr>
            <p:ph idx="1"/>
          </p:nvPr>
        </p:nvSpPr>
        <p:spPr/>
        <p:txBody>
          <a:bodyPr/>
          <a:lstStyle/>
          <a:p>
            <a:pPr>
              <a:buFont typeface="Arial" panose="020B0604020202020204" pitchFamily="34" charset="0"/>
              <a:buChar char="•"/>
            </a:pPr>
            <a:r>
              <a:rPr lang="en-US" sz="1800" dirty="0">
                <a:hlinkClick r:id="rId2"/>
              </a:rPr>
              <a:t>How To Use </a:t>
            </a:r>
            <a:r>
              <a:rPr lang="en-US" sz="1800" dirty="0" err="1">
                <a:hlinkClick r:id="rId2"/>
              </a:rPr>
              <a:t>InsertDatabase</a:t>
            </a:r>
            <a:r>
              <a:rPr lang="en-US" sz="1800" dirty="0">
                <a:hlinkClick r:id="rId2"/>
              </a:rPr>
              <a:t> in D365</a:t>
            </a:r>
            <a:endParaRPr lang="en-US" sz="1800" dirty="0"/>
          </a:p>
          <a:p>
            <a:pPr algn="l"/>
            <a:r>
              <a:rPr lang="en-US" sz="1200" b="0" i="0" dirty="0">
                <a:solidFill>
                  <a:srgbClr val="444444"/>
                </a:solidFill>
                <a:effectLst/>
                <a:latin typeface="Roboto" panose="02000000000000000000" pitchFamily="2" charset="0"/>
              </a:rPr>
              <a:t>Thirdly, use </a:t>
            </a:r>
            <a:r>
              <a:rPr lang="en-US" sz="1200" b="1" i="0" dirty="0" err="1">
                <a:solidFill>
                  <a:srgbClr val="444444"/>
                </a:solidFill>
                <a:effectLst/>
                <a:latin typeface="Roboto" panose="02000000000000000000" pitchFamily="2" charset="0"/>
              </a:rPr>
              <a:t>insertDatabase</a:t>
            </a:r>
            <a:r>
              <a:rPr lang="en-US" sz="1200" b="1" i="0" dirty="0">
                <a:solidFill>
                  <a:srgbClr val="444444"/>
                </a:solidFill>
                <a:effectLst/>
                <a:latin typeface="Roboto" panose="02000000000000000000" pitchFamily="2" charset="0"/>
              </a:rPr>
              <a:t> </a:t>
            </a:r>
            <a:r>
              <a:rPr lang="en-US" sz="1200" b="0" i="0" dirty="0">
                <a:solidFill>
                  <a:srgbClr val="444444"/>
                </a:solidFill>
                <a:effectLst/>
                <a:latin typeface="Roboto" panose="02000000000000000000" pitchFamily="2" charset="0"/>
              </a:rPr>
              <a:t>when the data you are inserting does not come from a table. Such as when you are reading from a file. Or, when processing data a user entered on a form not tied to a </a:t>
            </a:r>
            <a:r>
              <a:rPr lang="en-US" sz="1200" b="0" i="0" dirty="0" err="1">
                <a:solidFill>
                  <a:srgbClr val="444444"/>
                </a:solidFill>
                <a:effectLst/>
                <a:latin typeface="Roboto" panose="02000000000000000000" pitchFamily="2" charset="0"/>
              </a:rPr>
              <a:t>datasource</a:t>
            </a:r>
            <a:r>
              <a:rPr lang="en-US" sz="1200" b="0" i="0" dirty="0">
                <a:solidFill>
                  <a:srgbClr val="444444"/>
                </a:solidFill>
                <a:effectLst/>
                <a:latin typeface="Roboto" panose="02000000000000000000" pitchFamily="2" charset="0"/>
              </a:rPr>
              <a:t>.</a:t>
            </a:r>
          </a:p>
          <a:p>
            <a:pPr algn="l"/>
            <a:r>
              <a:rPr lang="en-US" sz="1200" b="0" i="0" dirty="0">
                <a:solidFill>
                  <a:srgbClr val="444444"/>
                </a:solidFill>
                <a:effectLst/>
                <a:latin typeface="Roboto" panose="02000000000000000000" pitchFamily="2" charset="0"/>
              </a:rPr>
              <a:t>Additionally, you cannot use </a:t>
            </a:r>
            <a:r>
              <a:rPr lang="en-US" sz="1200" b="1" i="0" dirty="0" err="1">
                <a:solidFill>
                  <a:srgbClr val="444444"/>
                </a:solidFill>
                <a:effectLst/>
                <a:latin typeface="Roboto" panose="02000000000000000000" pitchFamily="2" charset="0"/>
              </a:rPr>
              <a:t>insert_recordset</a:t>
            </a:r>
            <a:r>
              <a:rPr lang="en-US" sz="1200" b="0" i="0" dirty="0">
                <a:solidFill>
                  <a:srgbClr val="444444"/>
                </a:solidFill>
                <a:effectLst/>
                <a:latin typeface="Roboto" panose="02000000000000000000" pitchFamily="2" charset="0"/>
              </a:rPr>
              <a:t> when you need to call code to populate the record you are inserting. Consider this example from the </a:t>
            </a:r>
            <a:r>
              <a:rPr lang="en-US" sz="1200" b="1" i="0" dirty="0" err="1">
                <a:solidFill>
                  <a:srgbClr val="444444"/>
                </a:solidFill>
                <a:effectLst/>
                <a:latin typeface="Roboto" panose="02000000000000000000" pitchFamily="2" charset="0"/>
              </a:rPr>
              <a:t>SalesTable</a:t>
            </a:r>
            <a:r>
              <a:rPr lang="en-US" sz="1200" b="1" i="0" dirty="0">
                <a:solidFill>
                  <a:srgbClr val="444444"/>
                </a:solidFill>
                <a:effectLst/>
                <a:latin typeface="Roboto" panose="02000000000000000000" pitchFamily="2" charset="0"/>
              </a:rPr>
              <a:t> </a:t>
            </a:r>
            <a:r>
              <a:rPr lang="en-US" sz="1200" b="0" i="0" dirty="0">
                <a:solidFill>
                  <a:srgbClr val="444444"/>
                </a:solidFill>
                <a:effectLst/>
                <a:latin typeface="Roboto" panose="02000000000000000000" pitchFamily="2" charset="0"/>
              </a:rPr>
              <a:t>table ‘</a:t>
            </a:r>
            <a:r>
              <a:rPr lang="en-US" sz="1200" b="1" i="0" dirty="0" err="1">
                <a:solidFill>
                  <a:srgbClr val="444444"/>
                </a:solidFill>
                <a:effectLst/>
                <a:latin typeface="Roboto" panose="02000000000000000000" pitchFamily="2" charset="0"/>
              </a:rPr>
              <a:t>createRetailSalesAffiliation</a:t>
            </a:r>
            <a:r>
              <a:rPr lang="en-US" sz="1200" b="0" i="0" dirty="0">
                <a:solidFill>
                  <a:srgbClr val="444444"/>
                </a:solidFill>
                <a:effectLst/>
                <a:latin typeface="Roboto" panose="02000000000000000000" pitchFamily="2" charset="0"/>
              </a:rPr>
              <a:t>‘ method.</a:t>
            </a:r>
          </a:p>
          <a:p>
            <a:pPr>
              <a:buFont typeface="Arial" panose="020B0604020202020204" pitchFamily="34" charset="0"/>
              <a:buChar char="•"/>
            </a:pPr>
            <a:endParaRPr lang="en-US" sz="1800" dirty="0"/>
          </a:p>
        </p:txBody>
      </p:sp>
      <p:pic>
        <p:nvPicPr>
          <p:cNvPr id="13314" name="Picture 2">
            <a:extLst>
              <a:ext uri="{FF2B5EF4-FFF2-40B4-BE49-F238E27FC236}">
                <a16:creationId xmlns:a16="http://schemas.microsoft.com/office/drawing/2014/main" id="{4F4228F7-8923-93B3-DE99-854122482E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5500" y="2625504"/>
            <a:ext cx="5190708" cy="322303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3B6B929C-81EA-E096-424E-6DDBAC622BB7}"/>
              </a:ext>
            </a:extLst>
          </p:cNvPr>
          <p:cNvPicPr>
            <a:picLocks noChangeAspect="1"/>
          </p:cNvPicPr>
          <p:nvPr/>
        </p:nvPicPr>
        <p:blipFill>
          <a:blip r:embed="rId4"/>
          <a:stretch>
            <a:fillRect/>
          </a:stretch>
        </p:blipFill>
        <p:spPr>
          <a:xfrm>
            <a:off x="458997" y="2918255"/>
            <a:ext cx="4529462" cy="2798691"/>
          </a:xfrm>
          <a:prstGeom prst="rect">
            <a:avLst/>
          </a:prstGeom>
        </p:spPr>
      </p:pic>
    </p:spTree>
    <p:extLst>
      <p:ext uri="{BB962C8B-B14F-4D97-AF65-F5344CB8AC3E}">
        <p14:creationId xmlns:p14="http://schemas.microsoft.com/office/powerpoint/2010/main" val="3198685151"/>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p:txBody>
          <a:bodyPr/>
          <a:lstStyle/>
          <a:p>
            <a:r>
              <a:rPr lang="en-US" dirty="0"/>
              <a:t>Conditional Statements</a:t>
            </a:r>
          </a:p>
        </p:txBody>
      </p:sp>
      <p:sp>
        <p:nvSpPr>
          <p:cNvPr id="3" name="Text Placeholder 2">
            <a:extLst>
              <a:ext uri="{FF2B5EF4-FFF2-40B4-BE49-F238E27FC236}">
                <a16:creationId xmlns:a16="http://schemas.microsoft.com/office/drawing/2014/main" id="{5A7726D4-3A85-A0C9-C346-9BDEE9BAF4BD}"/>
              </a:ext>
            </a:extLst>
          </p:cNvPr>
          <p:cNvSpPr>
            <a:spLocks noGrp="1"/>
          </p:cNvSpPr>
          <p:nvPr>
            <p:ph idx="1"/>
          </p:nvPr>
        </p:nvSpPr>
        <p:spPr/>
        <p:txBody>
          <a:bodyPr/>
          <a:lstStyle/>
          <a:p>
            <a:pPr marL="0" indent="0">
              <a:buNone/>
            </a:pPr>
            <a:r>
              <a:rPr lang="en-US" dirty="0">
                <a:hlinkClick r:id="rId2"/>
              </a:rPr>
              <a:t>If and If else statements</a:t>
            </a:r>
            <a:endParaRPr lang="en-US" dirty="0"/>
          </a:p>
        </p:txBody>
      </p:sp>
      <p:pic>
        <p:nvPicPr>
          <p:cNvPr id="6" name="Picture 5">
            <a:extLst>
              <a:ext uri="{FF2B5EF4-FFF2-40B4-BE49-F238E27FC236}">
                <a16:creationId xmlns:a16="http://schemas.microsoft.com/office/drawing/2014/main" id="{300F0B28-672F-6D48-6BD9-226621E3E72B}"/>
              </a:ext>
            </a:extLst>
          </p:cNvPr>
          <p:cNvPicPr>
            <a:picLocks noChangeAspect="1"/>
          </p:cNvPicPr>
          <p:nvPr/>
        </p:nvPicPr>
        <p:blipFill>
          <a:blip r:embed="rId3"/>
          <a:stretch>
            <a:fillRect/>
          </a:stretch>
        </p:blipFill>
        <p:spPr>
          <a:xfrm>
            <a:off x="303968" y="2263366"/>
            <a:ext cx="4158209" cy="3487749"/>
          </a:xfrm>
          <a:prstGeom prst="rect">
            <a:avLst/>
          </a:prstGeom>
        </p:spPr>
      </p:pic>
      <p:pic>
        <p:nvPicPr>
          <p:cNvPr id="8" name="Picture 7">
            <a:extLst>
              <a:ext uri="{FF2B5EF4-FFF2-40B4-BE49-F238E27FC236}">
                <a16:creationId xmlns:a16="http://schemas.microsoft.com/office/drawing/2014/main" id="{61EA0D21-0AC8-F572-3343-D8830DA568BC}"/>
              </a:ext>
            </a:extLst>
          </p:cNvPr>
          <p:cNvPicPr>
            <a:picLocks noChangeAspect="1"/>
          </p:cNvPicPr>
          <p:nvPr/>
        </p:nvPicPr>
        <p:blipFill>
          <a:blip r:embed="rId4"/>
          <a:stretch>
            <a:fillRect/>
          </a:stretch>
        </p:blipFill>
        <p:spPr>
          <a:xfrm>
            <a:off x="6225796" y="1954203"/>
            <a:ext cx="2857899" cy="3429479"/>
          </a:xfrm>
          <a:prstGeom prst="rect">
            <a:avLst/>
          </a:prstGeom>
        </p:spPr>
      </p:pic>
    </p:spTree>
    <p:extLst>
      <p:ext uri="{BB962C8B-B14F-4D97-AF65-F5344CB8AC3E}">
        <p14:creationId xmlns:p14="http://schemas.microsoft.com/office/powerpoint/2010/main" val="437207413"/>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p:txBody>
          <a:bodyPr/>
          <a:lstStyle/>
          <a:p>
            <a:r>
              <a:rPr lang="en-US" dirty="0"/>
              <a:t>Error Handling</a:t>
            </a:r>
          </a:p>
        </p:txBody>
      </p:sp>
      <p:sp>
        <p:nvSpPr>
          <p:cNvPr id="3" name="Text Placeholder 2">
            <a:extLst>
              <a:ext uri="{FF2B5EF4-FFF2-40B4-BE49-F238E27FC236}">
                <a16:creationId xmlns:a16="http://schemas.microsoft.com/office/drawing/2014/main" id="{5A7726D4-3A85-A0C9-C346-9BDEE9BAF4BD}"/>
              </a:ext>
            </a:extLst>
          </p:cNvPr>
          <p:cNvSpPr>
            <a:spLocks noGrp="1"/>
          </p:cNvSpPr>
          <p:nvPr>
            <p:ph idx="1"/>
          </p:nvPr>
        </p:nvSpPr>
        <p:spPr/>
        <p:txBody>
          <a:bodyPr/>
          <a:lstStyle/>
          <a:p>
            <a:r>
              <a:rPr lang="en-US" dirty="0">
                <a:hlinkClick r:id="rId2"/>
              </a:rPr>
              <a:t>How To Use D365 Try Catch Statements</a:t>
            </a:r>
            <a:endParaRPr lang="en-US" dirty="0"/>
          </a:p>
        </p:txBody>
      </p:sp>
      <p:pic>
        <p:nvPicPr>
          <p:cNvPr id="5" name="Picture 4">
            <a:extLst>
              <a:ext uri="{FF2B5EF4-FFF2-40B4-BE49-F238E27FC236}">
                <a16:creationId xmlns:a16="http://schemas.microsoft.com/office/drawing/2014/main" id="{41DB5026-34AF-B8B3-D951-C9D6294BBBED}"/>
              </a:ext>
            </a:extLst>
          </p:cNvPr>
          <p:cNvPicPr>
            <a:picLocks noChangeAspect="1"/>
          </p:cNvPicPr>
          <p:nvPr/>
        </p:nvPicPr>
        <p:blipFill>
          <a:blip r:embed="rId3"/>
          <a:stretch>
            <a:fillRect/>
          </a:stretch>
        </p:blipFill>
        <p:spPr>
          <a:xfrm>
            <a:off x="0" y="2782014"/>
            <a:ext cx="6430272" cy="2372056"/>
          </a:xfrm>
          <a:prstGeom prst="rect">
            <a:avLst/>
          </a:prstGeom>
        </p:spPr>
      </p:pic>
      <p:pic>
        <p:nvPicPr>
          <p:cNvPr id="7" name="Picture 6">
            <a:extLst>
              <a:ext uri="{FF2B5EF4-FFF2-40B4-BE49-F238E27FC236}">
                <a16:creationId xmlns:a16="http://schemas.microsoft.com/office/drawing/2014/main" id="{A30EE482-E10E-7179-D3B9-C13A6FD4460E}"/>
              </a:ext>
            </a:extLst>
          </p:cNvPr>
          <p:cNvPicPr>
            <a:picLocks noChangeAspect="1"/>
          </p:cNvPicPr>
          <p:nvPr/>
        </p:nvPicPr>
        <p:blipFill>
          <a:blip r:embed="rId4"/>
          <a:stretch>
            <a:fillRect/>
          </a:stretch>
        </p:blipFill>
        <p:spPr>
          <a:xfrm>
            <a:off x="6822304" y="2372856"/>
            <a:ext cx="4296375" cy="3258005"/>
          </a:xfrm>
          <a:prstGeom prst="rect">
            <a:avLst/>
          </a:prstGeom>
        </p:spPr>
      </p:pic>
    </p:spTree>
    <p:extLst>
      <p:ext uri="{BB962C8B-B14F-4D97-AF65-F5344CB8AC3E}">
        <p14:creationId xmlns:p14="http://schemas.microsoft.com/office/powerpoint/2010/main" val="3256669879"/>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9A9AF1B0-4DAB-4458-0669-0DCD524BE89D}"/>
              </a:ext>
            </a:extLst>
          </p:cNvPr>
          <p:cNvSpPr>
            <a:spLocks noGrp="1"/>
          </p:cNvSpPr>
          <p:nvPr>
            <p:ph type="title"/>
          </p:nvPr>
        </p:nvSpPr>
        <p:spPr>
          <a:xfrm>
            <a:off x="1423549" y="3497262"/>
            <a:ext cx="9589375" cy="1351952"/>
          </a:xfrm>
          <a:ln>
            <a:noFill/>
          </a:ln>
        </p:spPr>
        <p:txBody>
          <a:bodyPr/>
          <a:lstStyle>
            <a:lvl1pPr>
              <a:defRPr sz="4400"/>
            </a:lvl1pPr>
          </a:lstStyle>
          <a:p>
            <a:pPr algn="ctr"/>
            <a:r>
              <a:rPr lang="en-US" b="1" dirty="0">
                <a:solidFill>
                  <a:srgbClr val="1E275C"/>
                </a:solidFill>
              </a:rPr>
              <a:t>Questions?</a:t>
            </a:r>
          </a:p>
        </p:txBody>
      </p:sp>
    </p:spTree>
    <p:extLst>
      <p:ext uri="{BB962C8B-B14F-4D97-AF65-F5344CB8AC3E}">
        <p14:creationId xmlns:p14="http://schemas.microsoft.com/office/powerpoint/2010/main" val="561859085"/>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02C7D1-5CAB-3231-D9EB-D98E820F10FC}"/>
              </a:ext>
            </a:extLst>
          </p:cNvPr>
          <p:cNvSpPr/>
          <p:nvPr/>
        </p:nvSpPr>
        <p:spPr bwMode="auto">
          <a:xfrm>
            <a:off x="0" y="0"/>
            <a:ext cx="12436475" cy="6994525"/>
          </a:xfrm>
          <a:prstGeom prst="rect">
            <a:avLst/>
          </a:prstGeom>
          <a:solidFill>
            <a:schemeClr val="accent2">
              <a:alpha val="62316"/>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4" name="Text Box 3">
            <a:extLst>
              <a:ext uri="{FF2B5EF4-FFF2-40B4-BE49-F238E27FC236}">
                <a16:creationId xmlns:a16="http://schemas.microsoft.com/office/drawing/2014/main" id="{42712E4A-C4AB-5C53-E90C-010686EB0BDF}"/>
              </a:ext>
            </a:extLst>
          </p:cNvPr>
          <p:cNvSpPr txBox="1">
            <a:spLocks noChangeArrowheads="1"/>
          </p:cNvSpPr>
          <p:nvPr/>
        </p:nvSpPr>
        <p:spPr bwMode="blackWhite">
          <a:xfrm>
            <a:off x="274637" y="6469062"/>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algn="r" defTabSz="932290" eaLnBrk="0" hangingPunct="0"/>
            <a:r>
              <a:rPr lang="en-US" sz="700" dirty="0">
                <a:gradFill>
                  <a:gsLst>
                    <a:gs pos="0">
                      <a:schemeClr val="tx1"/>
                    </a:gs>
                    <a:gs pos="100000">
                      <a:schemeClr val="tx1"/>
                    </a:gs>
                  </a:gsLst>
                  <a:lin ang="5400000" scaled="0"/>
                </a:gradFill>
                <a:latin typeface="Segoe UI" panose="020B0502040204020203" pitchFamily="34" charset="0"/>
                <a:cs typeface="Segoe UI" panose="020B0502040204020203" pitchFamily="34" charset="0"/>
              </a:rPr>
              <a:t>© 2025 Dynamic Communities. All rights reserved. </a:t>
            </a:r>
          </a:p>
        </p:txBody>
      </p:sp>
      <p:pic>
        <p:nvPicPr>
          <p:cNvPr id="6" name="Picture 5">
            <a:extLst>
              <a:ext uri="{FF2B5EF4-FFF2-40B4-BE49-F238E27FC236}">
                <a16:creationId xmlns:a16="http://schemas.microsoft.com/office/drawing/2014/main" id="{A3CBF911-2A9C-2643-6C42-D2B79AB682F8}"/>
              </a:ext>
            </a:extLst>
          </p:cNvPr>
          <p:cNvPicPr>
            <a:picLocks noChangeAspect="1"/>
          </p:cNvPicPr>
          <p:nvPr/>
        </p:nvPicPr>
        <p:blipFill>
          <a:blip r:embed="rId2"/>
          <a:stretch>
            <a:fillRect/>
          </a:stretch>
        </p:blipFill>
        <p:spPr>
          <a:xfrm>
            <a:off x="2131674" y="2143331"/>
            <a:ext cx="8173126" cy="1892300"/>
          </a:xfrm>
          <a:prstGeom prst="rect">
            <a:avLst/>
          </a:prstGeom>
        </p:spPr>
      </p:pic>
      <p:sp>
        <p:nvSpPr>
          <p:cNvPr id="5" name="TextBox 4">
            <a:extLst>
              <a:ext uri="{FF2B5EF4-FFF2-40B4-BE49-F238E27FC236}">
                <a16:creationId xmlns:a16="http://schemas.microsoft.com/office/drawing/2014/main" id="{37B8C8DA-E0EC-DDB1-8F81-26819E054EA0}"/>
              </a:ext>
            </a:extLst>
          </p:cNvPr>
          <p:cNvSpPr txBox="1"/>
          <p:nvPr/>
        </p:nvSpPr>
        <p:spPr>
          <a:xfrm>
            <a:off x="3680923" y="3928051"/>
            <a:ext cx="7638386" cy="821763"/>
          </a:xfrm>
          <a:prstGeom prst="rect">
            <a:avLst/>
          </a:prstGeom>
          <a:noFill/>
        </p:spPr>
        <p:txBody>
          <a:bodyPr wrap="square" lIns="182880" tIns="146304" rIns="182880" bIns="146304" rtlCol="0" anchor="t">
            <a:spAutoFit/>
          </a:bodyPr>
          <a:lstStyle/>
          <a:p>
            <a:pPr>
              <a:lnSpc>
                <a:spcPct val="90000"/>
              </a:lnSpc>
              <a:spcAft>
                <a:spcPts val="600"/>
              </a:spcAft>
            </a:pPr>
            <a:r>
              <a:rPr lang="en-US" sz="3800" dirty="0">
                <a:latin typeface="segoe ui black"/>
                <a:ea typeface="segoe ui black"/>
                <a:cs typeface="Poppins SemiBold"/>
              </a:rPr>
              <a:t>FINANCE &amp; SUPPLY CHAIN/F&amp;O</a:t>
            </a:r>
          </a:p>
        </p:txBody>
      </p:sp>
    </p:spTree>
    <p:extLst>
      <p:ext uri="{BB962C8B-B14F-4D97-AF65-F5344CB8AC3E}">
        <p14:creationId xmlns:p14="http://schemas.microsoft.com/office/powerpoint/2010/main" val="883187606"/>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02C7D1-5CAB-3231-D9EB-D98E820F10FC}"/>
              </a:ext>
            </a:extLst>
          </p:cNvPr>
          <p:cNvSpPr/>
          <p:nvPr/>
        </p:nvSpPr>
        <p:spPr bwMode="auto">
          <a:xfrm>
            <a:off x="0" y="0"/>
            <a:ext cx="12436475" cy="6994525"/>
          </a:xfrm>
          <a:prstGeom prst="rect">
            <a:avLst/>
          </a:prstGeom>
          <a:solidFill>
            <a:schemeClr val="accent2">
              <a:alpha val="62316"/>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4" name="Text Box 3">
            <a:extLst>
              <a:ext uri="{FF2B5EF4-FFF2-40B4-BE49-F238E27FC236}">
                <a16:creationId xmlns:a16="http://schemas.microsoft.com/office/drawing/2014/main" id="{42712E4A-C4AB-5C53-E90C-010686EB0BDF}"/>
              </a:ext>
            </a:extLst>
          </p:cNvPr>
          <p:cNvSpPr txBox="1">
            <a:spLocks noChangeArrowheads="1"/>
          </p:cNvSpPr>
          <p:nvPr/>
        </p:nvSpPr>
        <p:spPr bwMode="blackWhite">
          <a:xfrm>
            <a:off x="274637" y="6469062"/>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algn="r" defTabSz="932290" eaLnBrk="0" hangingPunct="0"/>
            <a:r>
              <a:rPr lang="en-US" sz="700" dirty="0">
                <a:gradFill>
                  <a:gsLst>
                    <a:gs pos="0">
                      <a:schemeClr val="tx1"/>
                    </a:gs>
                    <a:gs pos="100000">
                      <a:schemeClr val="tx1"/>
                    </a:gs>
                  </a:gsLst>
                  <a:lin ang="5400000" scaled="0"/>
                </a:gradFill>
                <a:latin typeface="Segoe UI" panose="020B0502040204020203" pitchFamily="34" charset="0"/>
                <a:cs typeface="Segoe UI" panose="020B0502040204020203" pitchFamily="34" charset="0"/>
              </a:rPr>
              <a:t>© 2025 Dynamic Communities. All rights reserved. </a:t>
            </a:r>
          </a:p>
        </p:txBody>
      </p:sp>
      <p:pic>
        <p:nvPicPr>
          <p:cNvPr id="6" name="Picture 5">
            <a:extLst>
              <a:ext uri="{FF2B5EF4-FFF2-40B4-BE49-F238E27FC236}">
                <a16:creationId xmlns:a16="http://schemas.microsoft.com/office/drawing/2014/main" id="{A3CBF911-2A9C-2643-6C42-D2B79AB682F8}"/>
              </a:ext>
            </a:extLst>
          </p:cNvPr>
          <p:cNvPicPr>
            <a:picLocks noChangeAspect="1"/>
          </p:cNvPicPr>
          <p:nvPr/>
        </p:nvPicPr>
        <p:blipFill>
          <a:blip r:embed="rId2"/>
          <a:stretch>
            <a:fillRect/>
          </a:stretch>
        </p:blipFill>
        <p:spPr>
          <a:xfrm>
            <a:off x="2131674" y="2143331"/>
            <a:ext cx="8173126" cy="1892300"/>
          </a:xfrm>
          <a:prstGeom prst="rect">
            <a:avLst/>
          </a:prstGeom>
        </p:spPr>
      </p:pic>
    </p:spTree>
    <p:extLst>
      <p:ext uri="{BB962C8B-B14F-4D97-AF65-F5344CB8AC3E}">
        <p14:creationId xmlns:p14="http://schemas.microsoft.com/office/powerpoint/2010/main" val="3764463206"/>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7E4F28-B8BF-DA74-AC4B-85FF9BC3CC3F}"/>
              </a:ext>
            </a:extLst>
          </p:cNvPr>
          <p:cNvSpPr>
            <a:spLocks noGrp="1"/>
          </p:cNvSpPr>
          <p:nvPr>
            <p:ph type="title"/>
          </p:nvPr>
        </p:nvSpPr>
        <p:spPr>
          <a:xfrm>
            <a:off x="732153" y="765713"/>
            <a:ext cx="10972484" cy="712249"/>
          </a:xfrm>
        </p:spPr>
        <p:txBody>
          <a:bodyPr wrap="square" anchor="ctr">
            <a:normAutofit/>
          </a:bodyPr>
          <a:lstStyle/>
          <a:p>
            <a:r>
              <a:rPr lang="en-US" sz="3700"/>
              <a:t>D365 X++ Development Learning Playlist</a:t>
            </a:r>
          </a:p>
        </p:txBody>
      </p:sp>
      <p:graphicFrame>
        <p:nvGraphicFramePr>
          <p:cNvPr id="5" name="Text Placeholder 2">
            <a:extLst>
              <a:ext uri="{FF2B5EF4-FFF2-40B4-BE49-F238E27FC236}">
                <a16:creationId xmlns:a16="http://schemas.microsoft.com/office/drawing/2014/main" id="{8BB429AA-7969-9528-A4DA-D2820A247568}"/>
              </a:ext>
            </a:extLst>
          </p:cNvPr>
          <p:cNvGraphicFramePr>
            <a:graphicFrameLocks noGrp="1"/>
          </p:cNvGraphicFramePr>
          <p:nvPr>
            <p:ph idx="1"/>
            <p:extLst>
              <p:ext uri="{D42A27DB-BD31-4B8C-83A1-F6EECF244321}">
                <p14:modId xmlns:p14="http://schemas.microsoft.com/office/powerpoint/2010/main" val="3908672779"/>
              </p:ext>
            </p:extLst>
          </p:nvPr>
        </p:nvGraphicFramePr>
        <p:xfrm>
          <a:off x="731836" y="1668462"/>
          <a:ext cx="10972485" cy="41909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58880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32D852-D715-2331-E590-48FA06DE73A9}"/>
              </a:ext>
            </a:extLst>
          </p:cNvPr>
          <p:cNvSpPr>
            <a:spLocks noGrp="1"/>
          </p:cNvSpPr>
          <p:nvPr>
            <p:ph type="title"/>
          </p:nvPr>
        </p:nvSpPr>
        <p:spPr/>
        <p:txBody>
          <a:bodyPr/>
          <a:lstStyle/>
          <a:p>
            <a:r>
              <a:rPr lang="en-US" dirty="0"/>
              <a:t>Creating A Project</a:t>
            </a:r>
          </a:p>
        </p:txBody>
      </p:sp>
    </p:spTree>
    <p:extLst>
      <p:ext uri="{BB962C8B-B14F-4D97-AF65-F5344CB8AC3E}">
        <p14:creationId xmlns:p14="http://schemas.microsoft.com/office/powerpoint/2010/main" val="3329435619"/>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p:txBody>
          <a:bodyPr/>
          <a:lstStyle/>
          <a:p>
            <a:r>
              <a:rPr lang="en-US" dirty="0"/>
              <a:t>Creating A Project</a:t>
            </a:r>
          </a:p>
        </p:txBody>
      </p:sp>
      <p:sp>
        <p:nvSpPr>
          <p:cNvPr id="3" name="Text Placeholder 2">
            <a:extLst>
              <a:ext uri="{FF2B5EF4-FFF2-40B4-BE49-F238E27FC236}">
                <a16:creationId xmlns:a16="http://schemas.microsoft.com/office/drawing/2014/main" id="{5A7726D4-3A85-A0C9-C346-9BDEE9BAF4BD}"/>
              </a:ext>
            </a:extLst>
          </p:cNvPr>
          <p:cNvSpPr>
            <a:spLocks noGrp="1"/>
          </p:cNvSpPr>
          <p:nvPr>
            <p:ph idx="1"/>
          </p:nvPr>
        </p:nvSpPr>
        <p:spPr>
          <a:xfrm>
            <a:off x="731836" y="1668462"/>
            <a:ext cx="5436381" cy="4190999"/>
          </a:xfrm>
        </p:spPr>
        <p:txBody>
          <a:bodyPr/>
          <a:lstStyle/>
          <a:p>
            <a:pPr algn="l"/>
            <a:r>
              <a:rPr lang="en-US" sz="2400" b="0" i="0" dirty="0">
                <a:solidFill>
                  <a:srgbClr val="444444"/>
                </a:solidFill>
                <a:effectLst/>
                <a:latin typeface="Roboto" panose="02000000000000000000" pitchFamily="2" charset="0"/>
              </a:rPr>
              <a:t>First, open Visual Studio, running as an administrator.</a:t>
            </a:r>
          </a:p>
          <a:p>
            <a:pPr algn="l"/>
            <a:r>
              <a:rPr lang="en-US" sz="2400" b="0" i="0" dirty="0">
                <a:solidFill>
                  <a:srgbClr val="444444"/>
                </a:solidFill>
                <a:effectLst/>
                <a:latin typeface="Roboto" panose="02000000000000000000" pitchFamily="2" charset="0"/>
              </a:rPr>
              <a:t>Next, create a new D365 project. To do this, go to File&gt;New&gt;Project.</a:t>
            </a:r>
          </a:p>
          <a:p>
            <a:endParaRPr lang="en-US" dirty="0"/>
          </a:p>
        </p:txBody>
      </p:sp>
      <p:pic>
        <p:nvPicPr>
          <p:cNvPr id="1026" name="Picture 2">
            <a:extLst>
              <a:ext uri="{FF2B5EF4-FFF2-40B4-BE49-F238E27FC236}">
                <a16:creationId xmlns:a16="http://schemas.microsoft.com/office/drawing/2014/main" id="{E7CCB101-B00C-7DAE-158A-C9E792D2D6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0240" y="3157764"/>
            <a:ext cx="4116861" cy="299814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125F7817-68D3-79F1-8587-527788AA8F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68258" y="1171258"/>
            <a:ext cx="5110454" cy="327735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6FB442E5-2C32-58A3-01EF-26D9F880E61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18237" y="3613109"/>
            <a:ext cx="4184195" cy="27117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1111127"/>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a:xfrm>
            <a:off x="732153" y="765713"/>
            <a:ext cx="10972484" cy="712249"/>
          </a:xfrm>
        </p:spPr>
        <p:txBody>
          <a:bodyPr wrap="square" anchor="ctr">
            <a:normAutofit/>
          </a:bodyPr>
          <a:lstStyle/>
          <a:p>
            <a:r>
              <a:rPr lang="en-US" sz="3700"/>
              <a:t>Set Project Properties</a:t>
            </a:r>
          </a:p>
        </p:txBody>
      </p:sp>
      <p:sp>
        <p:nvSpPr>
          <p:cNvPr id="3" name="Text Placeholder 2">
            <a:extLst>
              <a:ext uri="{FF2B5EF4-FFF2-40B4-BE49-F238E27FC236}">
                <a16:creationId xmlns:a16="http://schemas.microsoft.com/office/drawing/2014/main" id="{5A7726D4-3A85-A0C9-C346-9BDEE9BAF4BD}"/>
              </a:ext>
            </a:extLst>
          </p:cNvPr>
          <p:cNvSpPr>
            <a:spLocks noGrp="1"/>
          </p:cNvSpPr>
          <p:nvPr>
            <p:ph idx="1"/>
          </p:nvPr>
        </p:nvSpPr>
        <p:spPr>
          <a:xfrm>
            <a:off x="731836" y="1668462"/>
            <a:ext cx="5390992" cy="4190999"/>
          </a:xfrm>
        </p:spPr>
        <p:txBody>
          <a:bodyPr wrap="square">
            <a:normAutofit/>
          </a:bodyPr>
          <a:lstStyle/>
          <a:p>
            <a:r>
              <a:rPr lang="en-US" sz="2300" b="0" i="0">
                <a:effectLst/>
              </a:rPr>
              <a:t>Right click on the Project node and set the ‘Model’ property to your model. To better understand what a Model is, please see my article: </a:t>
            </a:r>
            <a:r>
              <a:rPr lang="en-US" sz="2300" b="0" i="0" u="none" strike="noStrike">
                <a:effectLst/>
                <a:hlinkClick r:id="rId2"/>
              </a:rPr>
              <a:t>how to create a Model In D365</a:t>
            </a:r>
            <a:r>
              <a:rPr lang="en-US" sz="2300" b="0" i="0">
                <a:effectLst/>
              </a:rPr>
              <a:t>. Additionally, you can see the Microsoft documentation </a:t>
            </a:r>
            <a:r>
              <a:rPr lang="en-US" sz="2300" b="0" i="0" u="none" strike="noStrike">
                <a:effectLst/>
                <a:hlinkClick r:id="rId3"/>
              </a:rPr>
              <a:t>here</a:t>
            </a:r>
            <a:r>
              <a:rPr lang="en-US" sz="2300" b="0" i="0">
                <a:effectLst/>
              </a:rPr>
              <a:t>.</a:t>
            </a:r>
          </a:p>
          <a:p>
            <a:r>
              <a:rPr lang="en-US" sz="2300" b="0" i="0">
                <a:effectLst/>
              </a:rPr>
              <a:t>Additionally, if you plan to create or change any object that would affect the database, please set the ‘</a:t>
            </a:r>
            <a:r>
              <a:rPr lang="en-US" sz="2300" b="1" i="0">
                <a:effectLst/>
              </a:rPr>
              <a:t>Synchronize Database on Build</a:t>
            </a:r>
            <a:r>
              <a:rPr lang="en-US" sz="2300" b="0" i="0">
                <a:effectLst/>
              </a:rPr>
              <a:t>‘ property to </a:t>
            </a:r>
            <a:r>
              <a:rPr lang="en-US" sz="2300" b="1" i="0">
                <a:effectLst/>
              </a:rPr>
              <a:t>True</a:t>
            </a:r>
            <a:r>
              <a:rPr lang="en-US" sz="2300" b="0" i="0">
                <a:effectLst/>
              </a:rPr>
              <a:t>.</a:t>
            </a:r>
            <a:endParaRPr lang="en-US" sz="2300"/>
          </a:p>
        </p:txBody>
      </p:sp>
      <p:pic>
        <p:nvPicPr>
          <p:cNvPr id="2050" name="Picture 2">
            <a:extLst>
              <a:ext uri="{FF2B5EF4-FFF2-40B4-BE49-F238E27FC236}">
                <a16:creationId xmlns:a16="http://schemas.microsoft.com/office/drawing/2014/main" id="{74FA0EBE-FC2D-B1CD-5686-5F2ED861EBF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7694" r="19157" b="3"/>
          <a:stretch>
            <a:fillRect/>
          </a:stretch>
        </p:blipFill>
        <p:spPr bwMode="auto">
          <a:xfrm>
            <a:off x="6313328" y="1668462"/>
            <a:ext cx="5390992" cy="4190999"/>
          </a:xfrm>
          <a:prstGeom prst="rect">
            <a:avLst/>
          </a:prstGeom>
          <a:solidFill>
            <a:srgbClr val="FFFFFF"/>
          </a:solidFill>
        </p:spPr>
      </p:pic>
    </p:spTree>
    <p:extLst>
      <p:ext uri="{BB962C8B-B14F-4D97-AF65-F5344CB8AC3E}">
        <p14:creationId xmlns:p14="http://schemas.microsoft.com/office/powerpoint/2010/main" val="4001049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9F2B5-AC23-EB4C-7EBC-E22727A11369}"/>
              </a:ext>
            </a:extLst>
          </p:cNvPr>
          <p:cNvSpPr>
            <a:spLocks noGrp="1"/>
          </p:cNvSpPr>
          <p:nvPr>
            <p:ph type="title"/>
          </p:nvPr>
        </p:nvSpPr>
        <p:spPr>
          <a:xfrm>
            <a:off x="732153" y="765713"/>
            <a:ext cx="10972484" cy="712249"/>
          </a:xfrm>
        </p:spPr>
        <p:txBody>
          <a:bodyPr wrap="square" anchor="ctr">
            <a:normAutofit/>
          </a:bodyPr>
          <a:lstStyle/>
          <a:p>
            <a:r>
              <a:rPr lang="en-US" sz="3700"/>
              <a:t>Create A Model</a:t>
            </a:r>
          </a:p>
        </p:txBody>
      </p:sp>
      <p:sp>
        <p:nvSpPr>
          <p:cNvPr id="3" name="Text Placeholder 2">
            <a:extLst>
              <a:ext uri="{FF2B5EF4-FFF2-40B4-BE49-F238E27FC236}">
                <a16:creationId xmlns:a16="http://schemas.microsoft.com/office/drawing/2014/main" id="{5A7726D4-3A85-A0C9-C346-9BDEE9BAF4BD}"/>
              </a:ext>
            </a:extLst>
          </p:cNvPr>
          <p:cNvSpPr>
            <a:spLocks noGrp="1"/>
          </p:cNvSpPr>
          <p:nvPr>
            <p:ph idx="1"/>
          </p:nvPr>
        </p:nvSpPr>
        <p:spPr>
          <a:xfrm>
            <a:off x="731836" y="1668462"/>
            <a:ext cx="10972485" cy="4190999"/>
          </a:xfrm>
        </p:spPr>
        <p:txBody>
          <a:bodyPr wrap="square">
            <a:normAutofit/>
          </a:bodyPr>
          <a:lstStyle/>
          <a:p>
            <a:r>
              <a:rPr lang="en-US" sz="2500" b="1">
                <a:hlinkClick r:id="rId2"/>
              </a:rPr>
              <a:t>https://learn.microsoft.com/en-us/dynamics365/project-operations/prod-pma/create-new-project</a:t>
            </a:r>
            <a:endParaRPr lang="en-US" sz="2500" b="1"/>
          </a:p>
          <a:p>
            <a:pPr marL="0" indent="0">
              <a:buNone/>
            </a:pPr>
            <a:endParaRPr lang="en-US" sz="2500" b="1"/>
          </a:p>
          <a:p>
            <a:pPr marL="0" indent="0">
              <a:buNone/>
            </a:pPr>
            <a:r>
              <a:rPr lang="en-US" sz="2500" b="1"/>
              <a:t>Set Up Visual Studio</a:t>
            </a:r>
          </a:p>
          <a:p>
            <a:pPr>
              <a:buFont typeface="Arial" panose="020B0604020202020204" pitchFamily="34" charset="0"/>
              <a:buChar char="•"/>
            </a:pPr>
            <a:r>
              <a:rPr lang="en-US" sz="2500">
                <a:hlinkClick r:id="rId3"/>
              </a:rPr>
              <a:t>How To Run Visual Studio As An Administrator</a:t>
            </a:r>
            <a:endParaRPr lang="en-US" sz="2500"/>
          </a:p>
          <a:p>
            <a:pPr>
              <a:buFont typeface="Arial" panose="020B0604020202020204" pitchFamily="34" charset="0"/>
              <a:buChar char="•"/>
            </a:pPr>
            <a:r>
              <a:rPr lang="en-US" sz="2500">
                <a:hlinkClick r:id="rId4"/>
              </a:rPr>
              <a:t>Organize Projects By Element Type In Visual Studio For D365</a:t>
            </a:r>
            <a:endParaRPr lang="en-US" sz="2500"/>
          </a:p>
          <a:p>
            <a:pPr>
              <a:buFont typeface="Arial" panose="020B0604020202020204" pitchFamily="34" charset="0"/>
              <a:buChar char="•"/>
            </a:pPr>
            <a:r>
              <a:rPr lang="en-US" sz="2500">
                <a:hlinkClick r:id="rId5"/>
              </a:rPr>
              <a:t>How To Create A Model In D365</a:t>
            </a:r>
            <a:endParaRPr lang="en-US" sz="2500"/>
          </a:p>
          <a:p>
            <a:pPr>
              <a:buFont typeface="Arial" panose="020B0604020202020204" pitchFamily="34" charset="0"/>
              <a:buChar char="•"/>
            </a:pPr>
            <a:r>
              <a:rPr lang="en-US" sz="2500">
                <a:hlinkClick r:id="rId6"/>
              </a:rPr>
              <a:t>How To Update References Packages In D365</a:t>
            </a:r>
            <a:endParaRPr lang="en-US" sz="2500"/>
          </a:p>
          <a:p>
            <a:pPr>
              <a:buFont typeface="Arial" panose="020B0604020202020204" pitchFamily="34" charset="0"/>
              <a:buChar char="•"/>
            </a:pPr>
            <a:r>
              <a:rPr lang="en-US" sz="2500">
                <a:hlinkClick r:id="rId7"/>
              </a:rPr>
              <a:t>How To Create A D365 Project In Visual Studio</a:t>
            </a:r>
            <a:endParaRPr lang="en-US" sz="2500"/>
          </a:p>
          <a:p>
            <a:endParaRPr lang="en-US" sz="2500" b="1"/>
          </a:p>
        </p:txBody>
      </p:sp>
    </p:spTree>
    <p:extLst>
      <p:ext uri="{BB962C8B-B14F-4D97-AF65-F5344CB8AC3E}">
        <p14:creationId xmlns:p14="http://schemas.microsoft.com/office/powerpoint/2010/main" val="1665702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32D852-D715-2331-E590-48FA06DE73A9}"/>
              </a:ext>
            </a:extLst>
          </p:cNvPr>
          <p:cNvSpPr>
            <a:spLocks noGrp="1"/>
          </p:cNvSpPr>
          <p:nvPr>
            <p:ph type="title"/>
          </p:nvPr>
        </p:nvSpPr>
        <p:spPr/>
        <p:txBody>
          <a:bodyPr/>
          <a:lstStyle/>
          <a:p>
            <a:r>
              <a:rPr lang="en-US" dirty="0"/>
              <a:t>Application Explorer</a:t>
            </a:r>
          </a:p>
        </p:txBody>
      </p:sp>
    </p:spTree>
    <p:extLst>
      <p:ext uri="{BB962C8B-B14F-4D97-AF65-F5344CB8AC3E}">
        <p14:creationId xmlns:p14="http://schemas.microsoft.com/office/powerpoint/2010/main" val="749608720"/>
      </p:ext>
    </p:extLst>
  </p:cSld>
  <p:clrMapOvr>
    <a:masterClrMapping/>
  </p:clrMapOvr>
  <p:transition spd="med"/>
</p:sld>
</file>

<file path=ppt/theme/theme1.xml><?xml version="1.0" encoding="utf-8"?>
<a:theme xmlns:a="http://schemas.openxmlformats.org/drawingml/2006/main" name="primary with bullets">
  <a:themeElements>
    <a:clrScheme name="Custom 6">
      <a:dk1>
        <a:srgbClr val="3F454F"/>
      </a:dk1>
      <a:lt1>
        <a:srgbClr val="FFFFFF"/>
      </a:lt1>
      <a:dk2>
        <a:srgbClr val="84BD00"/>
      </a:dk2>
      <a:lt2>
        <a:srgbClr val="EAEAEA"/>
      </a:lt2>
      <a:accent1>
        <a:srgbClr val="0095C8"/>
      </a:accent1>
      <a:accent2>
        <a:srgbClr val="001E60"/>
      </a:accent2>
      <a:accent3>
        <a:srgbClr val="E4002B"/>
      </a:accent3>
      <a:accent4>
        <a:srgbClr val="FFB81C"/>
      </a:accent4>
      <a:accent5>
        <a:srgbClr val="3D1B52"/>
      </a:accent5>
      <a:accent6>
        <a:srgbClr val="F2C818"/>
      </a:accent6>
      <a:hlink>
        <a:srgbClr val="0095C8"/>
      </a:hlink>
      <a:folHlink>
        <a:srgbClr val="84BD00"/>
      </a:folHlink>
    </a:clrScheme>
    <a:fontScheme name="Custom 6">
      <a:majorFont>
        <a:latin typeface="segoe ui black"/>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CUG-NAVUG Summit 2018 speaker template.pptx" id="{E4180D32-CB38-412B-90E4-C6A367F14268}" vid="{5ABA93EF-FCBD-4FE3-891E-C6F4305AB830}"/>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29d2a015-485a-400d-b290-ecf68f6652cf">
      <Terms xmlns="http://schemas.microsoft.com/office/infopath/2007/PartnerControls"/>
    </lcf76f155ced4ddcb4097134ff3c332f>
    <TaxCatchAll xmlns="40060f56-dd67-4c74-97f4-8d4b2087e08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95241CFF6E1864895DCD7ADE29FC1C7" ma:contentTypeVersion="18" ma:contentTypeDescription="Create a new document." ma:contentTypeScope="" ma:versionID="18c11557fac8510406916505c59aacae">
  <xsd:schema xmlns:xsd="http://www.w3.org/2001/XMLSchema" xmlns:xs="http://www.w3.org/2001/XMLSchema" xmlns:p="http://schemas.microsoft.com/office/2006/metadata/properties" xmlns:ns2="29d2a015-485a-400d-b290-ecf68f6652cf" xmlns:ns3="40060f56-dd67-4c74-97f4-8d4b2087e08e" targetNamespace="http://schemas.microsoft.com/office/2006/metadata/properties" ma:root="true" ma:fieldsID="bba247b69ceff1d6cdfdebac7a276114" ns2:_="" ns3:_="">
    <xsd:import namespace="29d2a015-485a-400d-b290-ecf68f6652cf"/>
    <xsd:import namespace="40060f56-dd67-4c74-97f4-8d4b2087e08e"/>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AutoKeyPoints" minOccurs="0"/>
                <xsd:element ref="ns2:MediaServiceKeyPoint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9d2a015-485a-400d-b290-ecf68f6652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8d8785f9-e54f-4c32-bd3d-94d1ae40bbf5"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0060f56-dd67-4c74-97f4-8d4b2087e08e"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d353a670-f4ec-49b7-9238-821180cc4ce8}" ma:internalName="TaxCatchAll" ma:showField="CatchAllData" ma:web="40060f56-dd67-4c74-97f4-8d4b2087e08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40060f56-dd67-4c74-97f4-8d4b2087e08e"/>
    <ds:schemaRef ds:uri="29d2a015-485a-400d-b290-ecf68f6652cf"/>
    <ds:schemaRef ds:uri="http://schemas.microsoft.com/office/2006/documentManagement/types"/>
    <ds:schemaRef ds:uri="http://www.w3.org/XML/1998/namespace"/>
    <ds:schemaRef ds:uri="http://purl.org/dc/elements/1.1/"/>
    <ds:schemaRef ds:uri="http://schemas.microsoft.com/office/infopath/2007/PartnerControls"/>
    <ds:schemaRef ds:uri="http://schemas.microsoft.com/office/2006/metadata/properties"/>
    <ds:schemaRef ds:uri="http://schemas.openxmlformats.org/package/2006/metadata/core-properties"/>
    <ds:schemaRef ds:uri="http://purl.org/dc/dcmitype/"/>
    <ds:schemaRef ds:uri="http://purl.org/dc/terms/"/>
  </ds:schemaRefs>
</ds:datastoreItem>
</file>

<file path=customXml/itemProps2.xml><?xml version="1.0" encoding="utf-8"?>
<ds:datastoreItem xmlns:ds="http://schemas.openxmlformats.org/officeDocument/2006/customXml" ds:itemID="{288605DE-A454-490A-B3CB-4C6473F23D3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9d2a015-485a-400d-b290-ecf68f6652cf"/>
    <ds:schemaRef ds:uri="40060f56-dd67-4c74-97f4-8d4b2087e08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1156</TotalTime>
  <Words>1234</Words>
  <Application>Microsoft Office PowerPoint</Application>
  <PresentationFormat>Custom</PresentationFormat>
  <Paragraphs>121</Paragraphs>
  <Slides>38</Slides>
  <Notes>0</Notes>
  <HiddenSlides>0</HiddenSlides>
  <MMClips>0</MMClips>
  <ScaleCrop>false</ScaleCrop>
  <HeadingPairs>
    <vt:vector size="6" baseType="variant">
      <vt:variant>
        <vt:lpstr>Fonts Used</vt:lpstr>
      </vt:variant>
      <vt:variant>
        <vt:i4>14</vt:i4>
      </vt:variant>
      <vt:variant>
        <vt:lpstr>Theme</vt:lpstr>
      </vt:variant>
      <vt:variant>
        <vt:i4>3</vt:i4>
      </vt:variant>
      <vt:variant>
        <vt:lpstr>Slide Titles</vt:lpstr>
      </vt:variant>
      <vt:variant>
        <vt:i4>38</vt:i4>
      </vt:variant>
    </vt:vector>
  </HeadingPairs>
  <TitlesOfParts>
    <vt:vector size="55" baseType="lpstr">
      <vt:lpstr>Arial</vt:lpstr>
      <vt:lpstr>Calibri</vt:lpstr>
      <vt:lpstr>Calibri Light</vt:lpstr>
      <vt:lpstr>inherit</vt:lpstr>
      <vt:lpstr>Lucida Sans Unicode</vt:lpstr>
      <vt:lpstr>Poppins</vt:lpstr>
      <vt:lpstr>Poppins SemiBold</vt:lpstr>
      <vt:lpstr>Roboto</vt:lpstr>
      <vt:lpstr>Segoe</vt:lpstr>
      <vt:lpstr>segoe ui</vt:lpstr>
      <vt:lpstr>segoe ui</vt:lpstr>
      <vt:lpstr>segoe ui black</vt:lpstr>
      <vt:lpstr>Verdana</vt:lpstr>
      <vt:lpstr>Wingdings</vt:lpstr>
      <vt:lpstr>primary with bullets</vt:lpstr>
      <vt:lpstr>1_Custom Design</vt:lpstr>
      <vt:lpstr>Custom Design</vt:lpstr>
      <vt:lpstr>PowerPoint Presentation</vt:lpstr>
      <vt:lpstr>X++ Development</vt:lpstr>
      <vt:lpstr>PowerPoint Presentation</vt:lpstr>
      <vt:lpstr>D365 X++ Development Learning Playlist</vt:lpstr>
      <vt:lpstr>Creating A Project</vt:lpstr>
      <vt:lpstr>Creating A Project</vt:lpstr>
      <vt:lpstr>Set Project Properties</vt:lpstr>
      <vt:lpstr>Create A Model</vt:lpstr>
      <vt:lpstr>Application Explorer</vt:lpstr>
      <vt:lpstr>Application Explorer</vt:lpstr>
      <vt:lpstr>View Code and Designers</vt:lpstr>
      <vt:lpstr>Creating Objects</vt:lpstr>
      <vt:lpstr>Create New Items</vt:lpstr>
      <vt:lpstr>Create A Table</vt:lpstr>
      <vt:lpstr>Create A Form</vt:lpstr>
      <vt:lpstr>Create A Menu Item</vt:lpstr>
      <vt:lpstr>Build, Compile, Synchronize</vt:lpstr>
      <vt:lpstr>Test Your Change</vt:lpstr>
      <vt:lpstr>Advanced Form Development</vt:lpstr>
      <vt:lpstr>X++ Queries And Coding</vt:lpstr>
      <vt:lpstr>Runnable Class (Job)</vt:lpstr>
      <vt:lpstr>X++ Select Statements</vt:lpstr>
      <vt:lpstr>X++ While Select Statement</vt:lpstr>
      <vt:lpstr>X++ Joins</vt:lpstr>
      <vt:lpstr>X++ Join</vt:lpstr>
      <vt:lpstr>X++ Outer Join</vt:lpstr>
      <vt:lpstr>X++ Exists Join</vt:lpstr>
      <vt:lpstr>X++ NotExists Join</vt:lpstr>
      <vt:lpstr>X++ Outer Join</vt:lpstr>
      <vt:lpstr>X++ Find Method</vt:lpstr>
      <vt:lpstr>X++ Insert, Update, Delete</vt:lpstr>
      <vt:lpstr>X++ Insert_Recordset</vt:lpstr>
      <vt:lpstr>X++ InsertDatabase</vt:lpstr>
      <vt:lpstr>Conditional Statements</vt:lpstr>
      <vt:lpstr>Error Handling</vt:lpstr>
      <vt:lpstr>Questions?</vt:lpstr>
      <vt:lpstr>PowerPoint Presentation</vt:lpstr>
      <vt:lpstr>PowerPoint Presentation</vt:lpstr>
    </vt:vector>
  </TitlesOfParts>
  <Manager/>
  <Company>Dynamic Communities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About this Template</dc:title>
  <dc:subject>Cross UG Summit 2017</dc:subject>
  <dc:creator>Ty Hagerott</dc:creator>
  <cp:keywords>Dynamic Communities</cp:keywords>
  <dc:description>Template: Mitchell Derrey; Silver Fox Productions_x000d_
Formatting: _x000d_
Audience Type:</dc:description>
  <cp:lastModifiedBy>Alex Meyer</cp:lastModifiedBy>
  <cp:revision>21</cp:revision>
  <dcterms:created xsi:type="dcterms:W3CDTF">2018-06-21T13:40:22Z</dcterms:created>
  <dcterms:modified xsi:type="dcterms:W3CDTF">2025-10-15T20:51:20Z</dcterms:modified>
  <cp:category>Dynamic Communities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0x010100595241CFF6E1864895DCD7ADE29FC1C7</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
  </property>
  <property fmtid="{D5CDD505-2E9C-101B-9397-08002B2CF9AE}" pid="7" name="Track">
    <vt:lpwstr/>
  </property>
  <property fmtid="{D5CDD505-2E9C-101B-9397-08002B2CF9AE}" pid="8" name="Event Location">
    <vt:lpwstr/>
  </property>
  <property fmtid="{D5CDD505-2E9C-101B-9397-08002B2CF9AE}" pid="9" name="Campaign">
    <vt:lpwstr/>
  </property>
  <property fmtid="{D5CDD505-2E9C-101B-9397-08002B2CF9AE}" pid="10" name="IsMyDocuments">
    <vt:bool>true</vt:bool>
  </property>
  <property fmtid="{D5CDD505-2E9C-101B-9397-08002B2CF9AE}" pid="11" name="MediaServiceImageTags">
    <vt:lpwstr/>
  </property>
</Properties>
</file>